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Montserrat Classic Bold" charset="1" panose="00000800000000000000"/>
      <p:regular r:id="rId19"/>
    </p:embeddedFont>
    <p:embeddedFont>
      <p:font typeface="Montserrat" charset="1" panose="00000500000000000000"/>
      <p:regular r:id="rId20"/>
    </p:embeddedFont>
    <p:embeddedFont>
      <p:font typeface="Montserrat Classic" charset="1" panose="00000500000000000000"/>
      <p:regular r:id="rId21"/>
    </p:embeddedFont>
    <p:embeddedFont>
      <p:font typeface="Arimo" charset="1" panose="020B0604020202020204"/>
      <p:regular r:id="rId22"/>
    </p:embeddedFont>
    <p:embeddedFont>
      <p:font typeface="Open Sauce" charset="1" panose="00000500000000000000"/>
      <p:regular r:id="rId23"/>
    </p:embeddedFont>
    <p:embeddedFont>
      <p:font typeface="Montserrat Semi-Bold" charset="1" panose="000007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jpe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50.jpeg" Type="http://schemas.openxmlformats.org/officeDocument/2006/relationships/image"/><Relationship Id="rId6" Target="../media/image51.jpeg" Type="http://schemas.openxmlformats.org/officeDocument/2006/relationships/image"/><Relationship Id="rId7" Target="../media/image52.jpeg" Type="http://schemas.openxmlformats.org/officeDocument/2006/relationships/image"/><Relationship Id="rId8" Target="../media/image53.jpeg" Type="http://schemas.openxmlformats.org/officeDocument/2006/relationships/image"/><Relationship Id="rId9" Target="../media/image5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svg" Type="http://schemas.openxmlformats.org/officeDocument/2006/relationships/image"/><Relationship Id="rId11" Target="../media/image61.png" Type="http://schemas.openxmlformats.org/officeDocument/2006/relationships/image"/><Relationship Id="rId12" Target="../media/image62.svg" Type="http://schemas.openxmlformats.org/officeDocument/2006/relationships/image"/><Relationship Id="rId13" Target="../media/image7.png" Type="http://schemas.openxmlformats.org/officeDocument/2006/relationships/image"/><Relationship Id="rId14" Target="../media/image8.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50.jpe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 Id="rId7" Target="../media/image57.png" Type="http://schemas.openxmlformats.org/officeDocument/2006/relationships/image"/><Relationship Id="rId8" Target="../media/image58.svg" Type="http://schemas.openxmlformats.org/officeDocument/2006/relationships/image"/><Relationship Id="rId9" Target="../media/image5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11" Target="../media/image72.svg" Type="http://schemas.openxmlformats.org/officeDocument/2006/relationships/image"/><Relationship Id="rId12" Target="../media/image73.png" Type="http://schemas.openxmlformats.org/officeDocument/2006/relationships/image"/><Relationship Id="rId13" Target="../media/image74.svg" Type="http://schemas.openxmlformats.org/officeDocument/2006/relationships/image"/><Relationship Id="rId14" Target="../media/image75.png" Type="http://schemas.openxmlformats.org/officeDocument/2006/relationships/image"/><Relationship Id="rId15" Target="../media/image76.svg" Type="http://schemas.openxmlformats.org/officeDocument/2006/relationships/image"/><Relationship Id="rId16" Target="../media/image77.png" Type="http://schemas.openxmlformats.org/officeDocument/2006/relationships/image"/><Relationship Id="rId17" Target="../media/image78.svg" Type="http://schemas.openxmlformats.org/officeDocument/2006/relationships/image"/><Relationship Id="rId18" Target="../media/image79.png" Type="http://schemas.openxmlformats.org/officeDocument/2006/relationships/image"/><Relationship Id="rId19" Target="../media/image80.svg" Type="http://schemas.openxmlformats.org/officeDocument/2006/relationships/image"/><Relationship Id="rId2" Target="../media/image63.png" Type="http://schemas.openxmlformats.org/officeDocument/2006/relationships/image"/><Relationship Id="rId20" Target="../media/image81.png" Type="http://schemas.openxmlformats.org/officeDocument/2006/relationships/image"/><Relationship Id="rId21" Target="../media/image82.svg" Type="http://schemas.openxmlformats.org/officeDocument/2006/relationships/image"/><Relationship Id="rId22" Target="../media/image83.png" Type="http://schemas.openxmlformats.org/officeDocument/2006/relationships/image"/><Relationship Id="rId23" Target="../media/image84.svg" Type="http://schemas.openxmlformats.org/officeDocument/2006/relationships/image"/><Relationship Id="rId24" Target="../media/image85.png" Type="http://schemas.openxmlformats.org/officeDocument/2006/relationships/image"/><Relationship Id="rId25" Target="../media/image86.svg" Type="http://schemas.openxmlformats.org/officeDocument/2006/relationships/image"/><Relationship Id="rId26" Target="../media/image87.png" Type="http://schemas.openxmlformats.org/officeDocument/2006/relationships/image"/><Relationship Id="rId27" Target="../media/image88.svg" Type="http://schemas.openxmlformats.org/officeDocument/2006/relationships/image"/><Relationship Id="rId28" Target="../media/image89.png" Type="http://schemas.openxmlformats.org/officeDocument/2006/relationships/image"/><Relationship Id="rId29" Target="../media/image90.svg" Type="http://schemas.openxmlformats.org/officeDocument/2006/relationships/image"/><Relationship Id="rId3" Target="../media/image64.svg" Type="http://schemas.openxmlformats.org/officeDocument/2006/relationships/image"/><Relationship Id="rId30" Target="../media/image91.png" Type="http://schemas.openxmlformats.org/officeDocument/2006/relationships/image"/><Relationship Id="rId31" Target="../media/image92.svg" Type="http://schemas.openxmlformats.org/officeDocument/2006/relationships/image"/><Relationship Id="rId32" Target="../media/image93.png" Type="http://schemas.openxmlformats.org/officeDocument/2006/relationships/image"/><Relationship Id="rId33" Target="../media/image94.svg" Type="http://schemas.openxmlformats.org/officeDocument/2006/relationships/image"/><Relationship Id="rId34" Target="../media/image95.png" Type="http://schemas.openxmlformats.org/officeDocument/2006/relationships/image"/><Relationship Id="rId35" Target="../media/image96.svg" Type="http://schemas.openxmlformats.org/officeDocument/2006/relationships/image"/><Relationship Id="rId36" Target="../media/image97.png" Type="http://schemas.openxmlformats.org/officeDocument/2006/relationships/image"/><Relationship Id="rId37" Target="../media/image98.svg" Type="http://schemas.openxmlformats.org/officeDocument/2006/relationships/image"/><Relationship Id="rId38" Target="../media/image99.png" Type="http://schemas.openxmlformats.org/officeDocument/2006/relationships/image"/><Relationship Id="rId39" Target="../media/image100.svg" Type="http://schemas.openxmlformats.org/officeDocument/2006/relationships/image"/><Relationship Id="rId4" Target="../media/image65.png" Type="http://schemas.openxmlformats.org/officeDocument/2006/relationships/image"/><Relationship Id="rId40" Target="../media/image101.png" Type="http://schemas.openxmlformats.org/officeDocument/2006/relationships/image"/><Relationship Id="rId41" Target="../media/image102.svg" Type="http://schemas.openxmlformats.org/officeDocument/2006/relationships/image"/><Relationship Id="rId42" Target="../media/image103.png" Type="http://schemas.openxmlformats.org/officeDocument/2006/relationships/image"/><Relationship Id="rId43" Target="../media/image104.svg" Type="http://schemas.openxmlformats.org/officeDocument/2006/relationships/image"/><Relationship Id="rId44" Target="../media/image105.png" Type="http://schemas.openxmlformats.org/officeDocument/2006/relationships/image"/><Relationship Id="rId45" Target="../media/image106.svg" Type="http://schemas.openxmlformats.org/officeDocument/2006/relationships/image"/><Relationship Id="rId46" Target="../media/image107.png" Type="http://schemas.openxmlformats.org/officeDocument/2006/relationships/image"/><Relationship Id="rId47" Target="../media/image108.svg" Type="http://schemas.openxmlformats.org/officeDocument/2006/relationships/image"/><Relationship Id="rId48" Target="../media/image109.png" Type="http://schemas.openxmlformats.org/officeDocument/2006/relationships/image"/><Relationship Id="rId49" Target="../media/image110.svg" Type="http://schemas.openxmlformats.org/officeDocument/2006/relationships/image"/><Relationship Id="rId5" Target="../media/image66.svg" Type="http://schemas.openxmlformats.org/officeDocument/2006/relationships/image"/><Relationship Id="rId50" Target="../media/image111.png" Type="http://schemas.openxmlformats.org/officeDocument/2006/relationships/image"/><Relationship Id="rId51" Target="../media/image112.svg" Type="http://schemas.openxmlformats.org/officeDocument/2006/relationships/image"/><Relationship Id="rId52" Target="../media/image113.png" Type="http://schemas.openxmlformats.org/officeDocument/2006/relationships/image"/><Relationship Id="rId53" Target="../media/image114.svg" Type="http://schemas.openxmlformats.org/officeDocument/2006/relationships/image"/><Relationship Id="rId54" Target="../media/image115.png" Type="http://schemas.openxmlformats.org/officeDocument/2006/relationships/image"/><Relationship Id="rId55" Target="../media/image116.svg" Type="http://schemas.openxmlformats.org/officeDocument/2006/relationships/image"/><Relationship Id="rId56" Target="../media/image117.png" Type="http://schemas.openxmlformats.org/officeDocument/2006/relationships/image"/><Relationship Id="rId57" Target="../media/image118.svg" Type="http://schemas.openxmlformats.org/officeDocument/2006/relationships/image"/><Relationship Id="rId58" Target="../media/image119.png" Type="http://schemas.openxmlformats.org/officeDocument/2006/relationships/image"/><Relationship Id="rId59" Target="../media/image120.svg" Type="http://schemas.openxmlformats.org/officeDocument/2006/relationships/image"/><Relationship Id="rId6" Target="../media/image67.png" Type="http://schemas.openxmlformats.org/officeDocument/2006/relationships/image"/><Relationship Id="rId60" Target="../media/image121.png" Type="http://schemas.openxmlformats.org/officeDocument/2006/relationships/image"/><Relationship Id="rId61" Target="../media/image122.svg" Type="http://schemas.openxmlformats.org/officeDocument/2006/relationships/image"/><Relationship Id="rId62" Target="../media/image123.png" Type="http://schemas.openxmlformats.org/officeDocument/2006/relationships/image"/><Relationship Id="rId63" Target="../media/image124.svg" Type="http://schemas.openxmlformats.org/officeDocument/2006/relationships/image"/><Relationship Id="rId64" Target="../media/image125.png" Type="http://schemas.openxmlformats.org/officeDocument/2006/relationships/image"/><Relationship Id="rId65" Target="../media/image126.svg" Type="http://schemas.openxmlformats.org/officeDocument/2006/relationships/image"/><Relationship Id="rId66" Target="../media/image127.png" Type="http://schemas.openxmlformats.org/officeDocument/2006/relationships/image"/><Relationship Id="rId67" Target="../media/image128.svg" Type="http://schemas.openxmlformats.org/officeDocument/2006/relationships/image"/><Relationship Id="rId68" Target="../media/image129.png" Type="http://schemas.openxmlformats.org/officeDocument/2006/relationships/image"/><Relationship Id="rId69" Target="../media/image130.svg" Type="http://schemas.openxmlformats.org/officeDocument/2006/relationships/image"/><Relationship Id="rId7" Target="../media/image68.svg" Type="http://schemas.openxmlformats.org/officeDocument/2006/relationships/image"/><Relationship Id="rId70" Target="../media/image131.png" Type="http://schemas.openxmlformats.org/officeDocument/2006/relationships/image"/><Relationship Id="rId71" Target="../media/image132.svg" Type="http://schemas.openxmlformats.org/officeDocument/2006/relationships/image"/><Relationship Id="rId72" Target="../media/image133.png" Type="http://schemas.openxmlformats.org/officeDocument/2006/relationships/image"/><Relationship Id="rId73" Target="../media/image134.svg" Type="http://schemas.openxmlformats.org/officeDocument/2006/relationships/image"/><Relationship Id="rId74" Target="../media/image135.png" Type="http://schemas.openxmlformats.org/officeDocument/2006/relationships/image"/><Relationship Id="rId75" Target="../media/image136.svg" Type="http://schemas.openxmlformats.org/officeDocument/2006/relationships/image"/><Relationship Id="rId76" Target="../media/image137.png" Type="http://schemas.openxmlformats.org/officeDocument/2006/relationships/image"/><Relationship Id="rId77" Target="../media/image138.svg" Type="http://schemas.openxmlformats.org/officeDocument/2006/relationships/image"/><Relationship Id="rId78" Target="../media/image139.png" Type="http://schemas.openxmlformats.org/officeDocument/2006/relationships/image"/><Relationship Id="rId79" Target="../media/image140.svg" Type="http://schemas.openxmlformats.org/officeDocument/2006/relationships/image"/><Relationship Id="rId8" Target="../media/image69.png" Type="http://schemas.openxmlformats.org/officeDocument/2006/relationships/image"/><Relationship Id="rId80" Target="../media/image141.png" Type="http://schemas.openxmlformats.org/officeDocument/2006/relationships/image"/><Relationship Id="rId81" Target="../media/image142.svg" Type="http://schemas.openxmlformats.org/officeDocument/2006/relationships/image"/><Relationship Id="rId82" Target="../media/image143.png" Type="http://schemas.openxmlformats.org/officeDocument/2006/relationships/image"/><Relationship Id="rId83" Target="../media/image144.svg" Type="http://schemas.openxmlformats.org/officeDocument/2006/relationships/image"/><Relationship Id="rId84" Target="../media/image145.png" Type="http://schemas.openxmlformats.org/officeDocument/2006/relationships/image"/><Relationship Id="rId85" Target="../media/image146.svg" Type="http://schemas.openxmlformats.org/officeDocument/2006/relationships/image"/><Relationship Id="rId86" Target="../media/image147.png" Type="http://schemas.openxmlformats.org/officeDocument/2006/relationships/image"/><Relationship Id="rId87" Target="../media/image148.svg" Type="http://schemas.openxmlformats.org/officeDocument/2006/relationships/image"/><Relationship Id="rId88" Target="../media/image149.png" Type="http://schemas.openxmlformats.org/officeDocument/2006/relationships/image"/><Relationship Id="rId89" Target="../media/image150.svg" Type="http://schemas.openxmlformats.org/officeDocument/2006/relationships/image"/><Relationship Id="rId9" Target="../media/image70.svg" Type="http://schemas.openxmlformats.org/officeDocument/2006/relationships/image"/><Relationship Id="rId90" Target="../media/image151.png" Type="http://schemas.openxmlformats.org/officeDocument/2006/relationships/image"/><Relationship Id="rId91" Target="../media/image152.svg" Type="http://schemas.openxmlformats.org/officeDocument/2006/relationships/image"/><Relationship Id="rId92" Target="../media/image153.png" Type="http://schemas.openxmlformats.org/officeDocument/2006/relationships/image"/><Relationship Id="rId93" Target="../media/image154.svg" Type="http://schemas.openxmlformats.org/officeDocument/2006/relationships/image"/><Relationship Id="rId94" Target="../media/image155.png" Type="http://schemas.openxmlformats.org/officeDocument/2006/relationships/image"/><Relationship Id="rId95" Target="../media/image156.svg" Type="http://schemas.openxmlformats.org/officeDocument/2006/relationships/image"/><Relationship Id="rId96" Target="../media/image157.png" Type="http://schemas.openxmlformats.org/officeDocument/2006/relationships/image"/><Relationship Id="rId97" Target="../media/image158.svg" Type="http://schemas.openxmlformats.org/officeDocument/2006/relationships/image"/><Relationship Id="rId98" Target="../media/image159.png" Type="http://schemas.openxmlformats.org/officeDocument/2006/relationships/image"/><Relationship Id="rId99" Target="../media/image16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1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100000">
            <a:off x="14324902" y="1469072"/>
            <a:ext cx="4879847" cy="15755995"/>
          </a:xfrm>
          <a:custGeom>
            <a:avLst/>
            <a:gdLst/>
            <a:ahLst/>
            <a:cxnLst/>
            <a:rect r="r" b="b" t="t" l="l"/>
            <a:pathLst>
              <a:path h="15755995" w="4879847">
                <a:moveTo>
                  <a:pt x="0" y="0"/>
                </a:moveTo>
                <a:lnTo>
                  <a:pt x="4879847" y="0"/>
                </a:lnTo>
                <a:lnTo>
                  <a:pt x="4879847" y="15755996"/>
                </a:lnTo>
                <a:lnTo>
                  <a:pt x="0" y="15755996"/>
                </a:lnTo>
                <a:lnTo>
                  <a:pt x="0" y="0"/>
                </a:lnTo>
                <a:close/>
              </a:path>
            </a:pathLst>
          </a:custGeom>
          <a:blipFill>
            <a:blip r:embed="rId2">
              <a:extLst>
                <a:ext uri="{96DAC541-7B7A-43D3-8B79-37D633B846F1}">
                  <asvg:svgBlip xmlns:asvg="http://schemas.microsoft.com/office/drawing/2016/SVG/main" r:embed="rId3"/>
                </a:ext>
              </a:extLst>
            </a:blip>
            <a:stretch>
              <a:fillRect l="-525794" t="-40822" r="0" b="-52994"/>
            </a:stretch>
          </a:blipFill>
        </p:spPr>
      </p:sp>
      <p:sp>
        <p:nvSpPr>
          <p:cNvPr name="Freeform 3" id="3"/>
          <p:cNvSpPr/>
          <p:nvPr/>
        </p:nvSpPr>
        <p:spPr>
          <a:xfrm flipH="false" flipV="false" rot="-10800000">
            <a:off x="8992690" y="1539949"/>
            <a:ext cx="9336114" cy="9336114"/>
          </a:xfrm>
          <a:custGeom>
            <a:avLst/>
            <a:gdLst/>
            <a:ahLst/>
            <a:cxnLst/>
            <a:rect r="r" b="b" t="t" l="l"/>
            <a:pathLst>
              <a:path h="9336114" w="9336114">
                <a:moveTo>
                  <a:pt x="0" y="0"/>
                </a:moveTo>
                <a:lnTo>
                  <a:pt x="9336113" y="0"/>
                </a:lnTo>
                <a:lnTo>
                  <a:pt x="9336113" y="9336114"/>
                </a:lnTo>
                <a:lnTo>
                  <a:pt x="0" y="93361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1689456" y="3444202"/>
            <a:ext cx="8233908" cy="1798483"/>
          </a:xfrm>
          <a:prstGeom prst="rect">
            <a:avLst/>
          </a:prstGeom>
        </p:spPr>
        <p:txBody>
          <a:bodyPr anchor="t" rtlCol="false" tIns="0" lIns="0" bIns="0" rIns="0">
            <a:spAutoFit/>
          </a:bodyPr>
          <a:lstStyle/>
          <a:p>
            <a:pPr algn="l">
              <a:lnSpc>
                <a:spcPts val="14245"/>
              </a:lnSpc>
            </a:pPr>
            <a:r>
              <a:rPr lang="en-US" sz="11871" spc="427" b="true">
                <a:solidFill>
                  <a:srgbClr val="2A2E3A"/>
                </a:solidFill>
                <a:latin typeface="Montserrat Classic Bold"/>
                <a:ea typeface="Montserrat Classic Bold"/>
                <a:cs typeface="Montserrat Classic Bold"/>
                <a:sym typeface="Montserrat Classic Bold"/>
              </a:rPr>
              <a:t>Company</a:t>
            </a:r>
          </a:p>
        </p:txBody>
      </p:sp>
      <p:sp>
        <p:nvSpPr>
          <p:cNvPr name="Freeform 5" id="5"/>
          <p:cNvSpPr/>
          <p:nvPr/>
        </p:nvSpPr>
        <p:spPr>
          <a:xfrm flipH="false" flipV="false" rot="2700000">
            <a:off x="521329" y="-3317944"/>
            <a:ext cx="2336254" cy="7543272"/>
          </a:xfrm>
          <a:custGeom>
            <a:avLst/>
            <a:gdLst/>
            <a:ahLst/>
            <a:cxnLst/>
            <a:rect r="r" b="b" t="t" l="l"/>
            <a:pathLst>
              <a:path h="7543272" w="2336254">
                <a:moveTo>
                  <a:pt x="0" y="0"/>
                </a:moveTo>
                <a:lnTo>
                  <a:pt x="2336254" y="0"/>
                </a:lnTo>
                <a:lnTo>
                  <a:pt x="2336254" y="7543273"/>
                </a:lnTo>
                <a:lnTo>
                  <a:pt x="0" y="7543273"/>
                </a:lnTo>
                <a:lnTo>
                  <a:pt x="0" y="0"/>
                </a:lnTo>
                <a:close/>
              </a:path>
            </a:pathLst>
          </a:custGeom>
          <a:blipFill>
            <a:blip r:embed="rId2">
              <a:extLst>
                <a:ext uri="{96DAC541-7B7A-43D3-8B79-37D633B846F1}">
                  <asvg:svgBlip xmlns:asvg="http://schemas.microsoft.com/office/drawing/2016/SVG/main" r:embed="rId3"/>
                </a:ext>
              </a:extLst>
            </a:blip>
            <a:stretch>
              <a:fillRect l="-525794" t="-40822" r="0" b="-52994"/>
            </a:stretch>
          </a:blipFill>
        </p:spPr>
      </p:sp>
      <p:sp>
        <p:nvSpPr>
          <p:cNvPr name="Freeform 6" id="6"/>
          <p:cNvSpPr/>
          <p:nvPr/>
        </p:nvSpPr>
        <p:spPr>
          <a:xfrm flipH="false" flipV="false" rot="5400000">
            <a:off x="-434583" y="-78920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7" id="7"/>
          <p:cNvSpPr/>
          <p:nvPr/>
        </p:nvSpPr>
        <p:spPr>
          <a:xfrm flipH="false" flipV="false" rot="0">
            <a:off x="1857148" y="2051198"/>
            <a:ext cx="1001214" cy="1156078"/>
          </a:xfrm>
          <a:custGeom>
            <a:avLst/>
            <a:gdLst/>
            <a:ahLst/>
            <a:cxnLst/>
            <a:rect r="r" b="b" t="t" l="l"/>
            <a:pathLst>
              <a:path h="1156078" w="1001214">
                <a:moveTo>
                  <a:pt x="0" y="0"/>
                </a:moveTo>
                <a:lnTo>
                  <a:pt x="1001214" y="0"/>
                </a:lnTo>
                <a:lnTo>
                  <a:pt x="1001214" y="1156079"/>
                </a:lnTo>
                <a:lnTo>
                  <a:pt x="0" y="11560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781803" y="7297664"/>
            <a:ext cx="5756114" cy="820123"/>
            <a:chOff x="0" y="0"/>
            <a:chExt cx="1340844" cy="191042"/>
          </a:xfrm>
        </p:grpSpPr>
        <p:sp>
          <p:nvSpPr>
            <p:cNvPr name="Freeform 9" id="9"/>
            <p:cNvSpPr/>
            <p:nvPr/>
          </p:nvSpPr>
          <p:spPr>
            <a:xfrm flipH="false" flipV="false" rot="0">
              <a:off x="0" y="0"/>
              <a:ext cx="1340844" cy="191042"/>
            </a:xfrm>
            <a:custGeom>
              <a:avLst/>
              <a:gdLst/>
              <a:ahLst/>
              <a:cxnLst/>
              <a:rect r="r" b="b" t="t" l="l"/>
              <a:pathLst>
                <a:path h="191042" w="1340844">
                  <a:moveTo>
                    <a:pt x="95521" y="0"/>
                  </a:moveTo>
                  <a:lnTo>
                    <a:pt x="1245323" y="0"/>
                  </a:lnTo>
                  <a:cubicBezTo>
                    <a:pt x="1270657" y="0"/>
                    <a:pt x="1294953" y="10064"/>
                    <a:pt x="1312867" y="27977"/>
                  </a:cubicBezTo>
                  <a:cubicBezTo>
                    <a:pt x="1330780" y="45891"/>
                    <a:pt x="1340844" y="70187"/>
                    <a:pt x="1340844" y="95521"/>
                  </a:cubicBezTo>
                  <a:lnTo>
                    <a:pt x="1340844" y="95521"/>
                  </a:lnTo>
                  <a:cubicBezTo>
                    <a:pt x="1340844" y="120854"/>
                    <a:pt x="1330780" y="145151"/>
                    <a:pt x="1312867" y="163064"/>
                  </a:cubicBezTo>
                  <a:cubicBezTo>
                    <a:pt x="1294953" y="180978"/>
                    <a:pt x="1270657" y="191042"/>
                    <a:pt x="1245323" y="191042"/>
                  </a:cubicBezTo>
                  <a:lnTo>
                    <a:pt x="95521" y="191042"/>
                  </a:lnTo>
                  <a:cubicBezTo>
                    <a:pt x="70187" y="191042"/>
                    <a:pt x="45891" y="180978"/>
                    <a:pt x="27977" y="163064"/>
                  </a:cubicBezTo>
                  <a:cubicBezTo>
                    <a:pt x="10064" y="145151"/>
                    <a:pt x="0" y="120854"/>
                    <a:pt x="0" y="95521"/>
                  </a:cubicBezTo>
                  <a:lnTo>
                    <a:pt x="0" y="95521"/>
                  </a:lnTo>
                  <a:cubicBezTo>
                    <a:pt x="0" y="70187"/>
                    <a:pt x="10064" y="45891"/>
                    <a:pt x="27977" y="27977"/>
                  </a:cubicBezTo>
                  <a:cubicBezTo>
                    <a:pt x="45891" y="10064"/>
                    <a:pt x="70187" y="0"/>
                    <a:pt x="95521" y="0"/>
                  </a:cubicBezTo>
                  <a:close/>
                </a:path>
              </a:pathLst>
            </a:custGeom>
            <a:solidFill>
              <a:srgbClr val="052A47"/>
            </a:solidFill>
          </p:spPr>
        </p:sp>
        <p:sp>
          <p:nvSpPr>
            <p:cNvPr name="TextBox 10" id="10"/>
            <p:cNvSpPr txBox="true"/>
            <p:nvPr/>
          </p:nvSpPr>
          <p:spPr>
            <a:xfrm>
              <a:off x="0" y="-47625"/>
              <a:ext cx="1340844" cy="238667"/>
            </a:xfrm>
            <a:prstGeom prst="rect">
              <a:avLst/>
            </a:prstGeom>
          </p:spPr>
          <p:txBody>
            <a:bodyPr anchor="ctr" rtlCol="false" tIns="50800" lIns="50800" bIns="50800" rIns="50800"/>
            <a:lstStyle/>
            <a:p>
              <a:pPr algn="ctr" marL="0" indent="0" lvl="0">
                <a:lnSpc>
                  <a:spcPts val="3500"/>
                </a:lnSpc>
                <a:spcBef>
                  <a:spcPct val="0"/>
                </a:spcBef>
              </a:pPr>
              <a:r>
                <a:rPr lang="en-US" sz="2500" spc="112">
                  <a:solidFill>
                    <a:srgbClr val="FFFFFF"/>
                  </a:solidFill>
                  <a:latin typeface="Montserrat"/>
                  <a:ea typeface="Montserrat"/>
                  <a:cs typeface="Montserrat"/>
                  <a:sym typeface="Montserrat"/>
                </a:rPr>
                <a:t>      www.reallygreatsite.com</a:t>
              </a:r>
            </a:p>
          </p:txBody>
        </p:sp>
      </p:grpSp>
      <p:sp>
        <p:nvSpPr>
          <p:cNvPr name="Freeform 11" id="11"/>
          <p:cNvSpPr/>
          <p:nvPr/>
        </p:nvSpPr>
        <p:spPr>
          <a:xfrm flipH="false" flipV="false" rot="0">
            <a:off x="1972758" y="7454921"/>
            <a:ext cx="540836" cy="534936"/>
          </a:xfrm>
          <a:custGeom>
            <a:avLst/>
            <a:gdLst/>
            <a:ahLst/>
            <a:cxnLst/>
            <a:rect r="r" b="b" t="t" l="l"/>
            <a:pathLst>
              <a:path h="534936" w="540836">
                <a:moveTo>
                  <a:pt x="0" y="0"/>
                </a:moveTo>
                <a:lnTo>
                  <a:pt x="540836" y="0"/>
                </a:lnTo>
                <a:lnTo>
                  <a:pt x="540836" y="534936"/>
                </a:lnTo>
                <a:lnTo>
                  <a:pt x="0" y="5349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1689456" y="5414995"/>
            <a:ext cx="8233908" cy="1798483"/>
          </a:xfrm>
          <a:prstGeom prst="rect">
            <a:avLst/>
          </a:prstGeom>
        </p:spPr>
        <p:txBody>
          <a:bodyPr anchor="t" rtlCol="false" tIns="0" lIns="0" bIns="0" rIns="0">
            <a:spAutoFit/>
          </a:bodyPr>
          <a:lstStyle/>
          <a:p>
            <a:pPr algn="l">
              <a:lnSpc>
                <a:spcPts val="14245"/>
              </a:lnSpc>
            </a:pPr>
            <a:r>
              <a:rPr lang="en-US" sz="11871" spc="391" b="true">
                <a:solidFill>
                  <a:srgbClr val="4DBF38"/>
                </a:solidFill>
                <a:latin typeface="Montserrat Classic Bold"/>
                <a:ea typeface="Montserrat Classic Bold"/>
                <a:cs typeface="Montserrat Classic Bold"/>
                <a:sym typeface="Montserrat Classic Bold"/>
              </a:rPr>
              <a:t>Profile</a:t>
            </a:r>
            <a:r>
              <a:rPr lang="en-US" sz="11871" spc="391" b="true">
                <a:solidFill>
                  <a:srgbClr val="4DBF38"/>
                </a:solidFill>
                <a:latin typeface="Montserrat Classic Bold"/>
                <a:ea typeface="Montserrat Classic Bold"/>
                <a:cs typeface="Montserrat Classic Bold"/>
                <a:sym typeface="Montserrat Classic Bold"/>
              </a:rPr>
              <a:t> </a:t>
            </a:r>
          </a:p>
        </p:txBody>
      </p:sp>
      <p:sp>
        <p:nvSpPr>
          <p:cNvPr name="TextBox 13" id="13"/>
          <p:cNvSpPr txBox="true"/>
          <p:nvPr/>
        </p:nvSpPr>
        <p:spPr>
          <a:xfrm rot="0">
            <a:off x="2998581" y="2161807"/>
            <a:ext cx="2229894" cy="859772"/>
          </a:xfrm>
          <a:prstGeom prst="rect">
            <a:avLst/>
          </a:prstGeom>
        </p:spPr>
        <p:txBody>
          <a:bodyPr anchor="t" rtlCol="false" tIns="0" lIns="0" bIns="0" rIns="0">
            <a:spAutoFit/>
          </a:bodyPr>
          <a:lstStyle/>
          <a:p>
            <a:pPr algn="l">
              <a:lnSpc>
                <a:spcPts val="3371"/>
              </a:lnSpc>
            </a:pPr>
            <a:r>
              <a:rPr lang="en-US" sz="2906" spc="113">
                <a:solidFill>
                  <a:srgbClr val="2A2E3A"/>
                </a:solidFill>
                <a:latin typeface="Montserrat Classic"/>
                <a:ea typeface="Montserrat Classic"/>
                <a:cs typeface="Montserrat Classic"/>
                <a:sym typeface="Montserrat Classic"/>
              </a:rPr>
              <a:t>Borcelle Company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08079" y="9326673"/>
            <a:ext cx="7734963" cy="6698478"/>
            <a:chOff x="0" y="0"/>
            <a:chExt cx="6350000" cy="5499100"/>
          </a:xfrm>
        </p:grpSpPr>
        <p:sp>
          <p:nvSpPr>
            <p:cNvPr name="Freeform 3" id="3"/>
            <p:cNvSpPr/>
            <p:nvPr/>
          </p:nvSpPr>
          <p:spPr>
            <a:xfrm flipH="false" flipV="false" rot="0">
              <a:off x="0" y="0"/>
              <a:ext cx="6350000" cy="5499100"/>
            </a:xfrm>
            <a:custGeom>
              <a:avLst/>
              <a:gdLst/>
              <a:ahLst/>
              <a:cxnLst/>
              <a:rect r="r" b="b" t="t" l="l"/>
              <a:pathLst>
                <a:path h="5499100" w="6350000">
                  <a:moveTo>
                    <a:pt x="4762500" y="2749550"/>
                  </a:moveTo>
                  <a:lnTo>
                    <a:pt x="3175000" y="0"/>
                  </a:lnTo>
                  <a:lnTo>
                    <a:pt x="1587500" y="2749550"/>
                  </a:lnTo>
                  <a:lnTo>
                    <a:pt x="0" y="5499100"/>
                  </a:lnTo>
                  <a:lnTo>
                    <a:pt x="6350000" y="5499100"/>
                  </a:lnTo>
                  <a:close/>
                </a:path>
              </a:pathLst>
            </a:custGeom>
            <a:solidFill>
              <a:srgbClr val="000000">
                <a:alpha val="0"/>
              </a:srgbClr>
            </a:solidFill>
            <a:ln w="12700">
              <a:solidFill>
                <a:srgbClr val="000000"/>
              </a:solidFill>
            </a:ln>
          </p:spPr>
        </p:sp>
      </p:grpSp>
      <p:sp>
        <p:nvSpPr>
          <p:cNvPr name="Freeform 4" id="4"/>
          <p:cNvSpPr/>
          <p:nvPr/>
        </p:nvSpPr>
        <p:spPr>
          <a:xfrm flipH="false" flipV="false" rot="0">
            <a:off x="9798000" y="-320672"/>
            <a:ext cx="12653343" cy="5897734"/>
          </a:xfrm>
          <a:custGeom>
            <a:avLst/>
            <a:gdLst/>
            <a:ahLst/>
            <a:cxnLst/>
            <a:rect r="r" b="b" t="t" l="l"/>
            <a:pathLst>
              <a:path h="5897734" w="12653343">
                <a:moveTo>
                  <a:pt x="0" y="0"/>
                </a:moveTo>
                <a:lnTo>
                  <a:pt x="12653343" y="0"/>
                </a:lnTo>
                <a:lnTo>
                  <a:pt x="12653343" y="5897734"/>
                </a:lnTo>
                <a:lnTo>
                  <a:pt x="0" y="5897734"/>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grpSp>
        <p:nvGrpSpPr>
          <p:cNvPr name="Group 5" id="5"/>
          <p:cNvGrpSpPr/>
          <p:nvPr/>
        </p:nvGrpSpPr>
        <p:grpSpPr>
          <a:xfrm rot="0">
            <a:off x="10975661" y="1535868"/>
            <a:ext cx="6778577" cy="6778550"/>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32644" t="0" r="-32644" b="0"/>
              </a:stretch>
            </a:blipFill>
          </p:spPr>
        </p:sp>
      </p:grpSp>
      <p:sp>
        <p:nvSpPr>
          <p:cNvPr name="Freeform 7" id="7"/>
          <p:cNvSpPr/>
          <p:nvPr/>
        </p:nvSpPr>
        <p:spPr>
          <a:xfrm flipH="false" flipV="false" rot="-10800000">
            <a:off x="-3080673" y="7603013"/>
            <a:ext cx="7102699" cy="3310574"/>
          </a:xfrm>
          <a:custGeom>
            <a:avLst/>
            <a:gdLst/>
            <a:ahLst/>
            <a:cxnLst/>
            <a:rect r="r" b="b" t="t" l="l"/>
            <a:pathLst>
              <a:path h="3310574" w="7102699">
                <a:moveTo>
                  <a:pt x="0" y="0"/>
                </a:moveTo>
                <a:lnTo>
                  <a:pt x="7102699" y="0"/>
                </a:lnTo>
                <a:lnTo>
                  <a:pt x="7102699" y="3310574"/>
                </a:lnTo>
                <a:lnTo>
                  <a:pt x="0" y="3310574"/>
                </a:lnTo>
                <a:lnTo>
                  <a:pt x="0" y="0"/>
                </a:lnTo>
                <a:close/>
              </a:path>
            </a:pathLst>
          </a:custGeom>
          <a:blipFill>
            <a:blip r:embed="rId5">
              <a:extLst>
                <a:ext uri="{96DAC541-7B7A-43D3-8B79-37D633B846F1}">
                  <asvg:svgBlip xmlns:asvg="http://schemas.microsoft.com/office/drawing/2016/SVG/main" r:embed="rId6"/>
                </a:ext>
              </a:extLst>
            </a:blip>
            <a:stretch>
              <a:fillRect l="0" t="-114545" r="0" b="0"/>
            </a:stretch>
          </a:blipFill>
          <a:ln cap="sq">
            <a:noFill/>
            <a:prstDash val="solid"/>
            <a:miter/>
          </a:ln>
        </p:spPr>
      </p:sp>
      <p:grpSp>
        <p:nvGrpSpPr>
          <p:cNvPr name="Group 8" id="8"/>
          <p:cNvGrpSpPr/>
          <p:nvPr/>
        </p:nvGrpSpPr>
        <p:grpSpPr>
          <a:xfrm rot="0">
            <a:off x="8408829" y="7882778"/>
            <a:ext cx="431641" cy="4316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cap="sq">
              <a:no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109433" y="7882778"/>
            <a:ext cx="431641" cy="43164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cap="sq">
              <a:no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807773" y="7882778"/>
            <a:ext cx="431641" cy="43164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cap="sq">
              <a:no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829492" y="2336786"/>
            <a:ext cx="7968507" cy="971550"/>
          </a:xfrm>
          <a:prstGeom prst="rect">
            <a:avLst/>
          </a:prstGeom>
        </p:spPr>
        <p:txBody>
          <a:bodyPr anchor="t" rtlCol="false" tIns="0" lIns="0" bIns="0" rIns="0">
            <a:spAutoFit/>
          </a:bodyPr>
          <a:lstStyle/>
          <a:p>
            <a:pPr algn="just" marL="0" indent="0" lvl="0">
              <a:lnSpc>
                <a:spcPts val="7615"/>
              </a:lnSpc>
              <a:spcBef>
                <a:spcPct val="0"/>
              </a:spcBef>
            </a:pPr>
            <a:r>
              <a:rPr lang="en-US" b="true" sz="6346" spc="228" strike="noStrike" u="none">
                <a:solidFill>
                  <a:srgbClr val="2A2E3A"/>
                </a:solidFill>
                <a:latin typeface="Montserrat Classic Bold"/>
                <a:ea typeface="Montserrat Classic Bold"/>
                <a:cs typeface="Montserrat Classic Bold"/>
                <a:sym typeface="Montserrat Classic Bold"/>
              </a:rPr>
              <a:t>Our Project</a:t>
            </a:r>
          </a:p>
        </p:txBody>
      </p:sp>
      <p:sp>
        <p:nvSpPr>
          <p:cNvPr name="TextBox 18" id="18"/>
          <p:cNvSpPr txBox="true"/>
          <p:nvPr/>
        </p:nvSpPr>
        <p:spPr>
          <a:xfrm rot="0">
            <a:off x="1829492" y="3456033"/>
            <a:ext cx="7835372" cy="3942133"/>
          </a:xfrm>
          <a:prstGeom prst="rect">
            <a:avLst/>
          </a:prstGeom>
        </p:spPr>
        <p:txBody>
          <a:bodyPr anchor="t" rtlCol="false" tIns="0" lIns="0" bIns="0" rIns="0">
            <a:spAutoFit/>
          </a:bodyPr>
          <a:lstStyle/>
          <a:p>
            <a:pPr algn="l" marL="0" indent="0" lvl="0">
              <a:lnSpc>
                <a:spcPts val="3903"/>
              </a:lnSpc>
              <a:spcBef>
                <a:spcPct val="0"/>
              </a:spcBef>
            </a:pPr>
            <a:r>
              <a:rPr lang="en-US" sz="2787" spc="125" strike="noStrike" u="none">
                <a:solidFill>
                  <a:srgbClr val="2A2E3A"/>
                </a:solidFill>
                <a:latin typeface="Montserrat Classic"/>
                <a:ea typeface="Montserrat Classic"/>
                <a:cs typeface="Montserrat Classic"/>
                <a:sym typeface="Montserrat Classic"/>
              </a:rPr>
              <a:t>Lorem ipsum dolor sit amet, consectetur adipiscing elit. Quisque vestibulum quis odio in pellentesque. Sed sem diam, luctus quis varius semper, dictum id felis. Integer convallis venenatis risus ac feugiat. In id fermentum lectus, a aliquam risus. Curabitur mollis, lectus sed pellentesque hendrerit, sem eros.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610252" y="3955999"/>
            <a:ext cx="7901179" cy="7901179"/>
          </a:xfrm>
          <a:custGeom>
            <a:avLst/>
            <a:gdLst/>
            <a:ahLst/>
            <a:cxnLst/>
            <a:rect r="r" b="b" t="t" l="l"/>
            <a:pathLst>
              <a:path h="7901179" w="7901179">
                <a:moveTo>
                  <a:pt x="0" y="0"/>
                </a:moveTo>
                <a:lnTo>
                  <a:pt x="7901178" y="0"/>
                </a:lnTo>
                <a:lnTo>
                  <a:pt x="7901178" y="7901179"/>
                </a:lnTo>
                <a:lnTo>
                  <a:pt x="0" y="79011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true" flipV="true" rot="0">
            <a:off x="13736455" y="-358338"/>
            <a:ext cx="5101638" cy="5101638"/>
          </a:xfrm>
          <a:custGeom>
            <a:avLst/>
            <a:gdLst/>
            <a:ahLst/>
            <a:cxnLst/>
            <a:rect r="r" b="b" t="t" l="l"/>
            <a:pathLst>
              <a:path h="5101638" w="5101638">
                <a:moveTo>
                  <a:pt x="5101638" y="5101638"/>
                </a:moveTo>
                <a:lnTo>
                  <a:pt x="0" y="5101638"/>
                </a:lnTo>
                <a:lnTo>
                  <a:pt x="0" y="0"/>
                </a:lnTo>
                <a:lnTo>
                  <a:pt x="5101638" y="0"/>
                </a:lnTo>
                <a:lnTo>
                  <a:pt x="5101638" y="5101638"/>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5" id="5"/>
          <p:cNvGrpSpPr/>
          <p:nvPr/>
        </p:nvGrpSpPr>
        <p:grpSpPr>
          <a:xfrm rot="0">
            <a:off x="-610252" y="1346650"/>
            <a:ext cx="19069240" cy="7593700"/>
            <a:chOff x="0" y="0"/>
            <a:chExt cx="5022351" cy="1999987"/>
          </a:xfrm>
        </p:grpSpPr>
        <p:sp>
          <p:nvSpPr>
            <p:cNvPr name="Freeform 6" id="6"/>
            <p:cNvSpPr/>
            <p:nvPr/>
          </p:nvSpPr>
          <p:spPr>
            <a:xfrm flipH="false" flipV="false" rot="0">
              <a:off x="0" y="0"/>
              <a:ext cx="5022351" cy="1999987"/>
            </a:xfrm>
            <a:custGeom>
              <a:avLst/>
              <a:gdLst/>
              <a:ahLst/>
              <a:cxnLst/>
              <a:rect r="r" b="b" t="t" l="l"/>
              <a:pathLst>
                <a:path h="1999987" w="5022351">
                  <a:moveTo>
                    <a:pt x="0" y="0"/>
                  </a:moveTo>
                  <a:lnTo>
                    <a:pt x="5022351" y="0"/>
                  </a:lnTo>
                  <a:lnTo>
                    <a:pt x="5022351" y="1999987"/>
                  </a:lnTo>
                  <a:lnTo>
                    <a:pt x="0" y="1999987"/>
                  </a:lnTo>
                  <a:close/>
                </a:path>
              </a:pathLst>
            </a:custGeom>
            <a:solidFill>
              <a:srgbClr val="FFFFFF"/>
            </a:solidFill>
          </p:spPr>
        </p:sp>
        <p:sp>
          <p:nvSpPr>
            <p:cNvPr name="TextBox 7" id="7"/>
            <p:cNvSpPr txBox="true"/>
            <p:nvPr/>
          </p:nvSpPr>
          <p:spPr>
            <a:xfrm>
              <a:off x="0" y="-47625"/>
              <a:ext cx="5022351" cy="204761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11508" y="6821228"/>
            <a:ext cx="2676198" cy="721612"/>
            <a:chOff x="0" y="0"/>
            <a:chExt cx="704842" cy="190054"/>
          </a:xfrm>
        </p:grpSpPr>
        <p:sp>
          <p:nvSpPr>
            <p:cNvPr name="Freeform 9" id="9"/>
            <p:cNvSpPr/>
            <p:nvPr/>
          </p:nvSpPr>
          <p:spPr>
            <a:xfrm flipH="false" flipV="false" rot="0">
              <a:off x="0" y="0"/>
              <a:ext cx="704842" cy="190054"/>
            </a:xfrm>
            <a:custGeom>
              <a:avLst/>
              <a:gdLst/>
              <a:ahLst/>
              <a:cxnLst/>
              <a:rect r="r" b="b" t="t" l="l"/>
              <a:pathLst>
                <a:path h="190054" w="704842">
                  <a:moveTo>
                    <a:pt x="0" y="0"/>
                  </a:moveTo>
                  <a:lnTo>
                    <a:pt x="704842" y="0"/>
                  </a:lnTo>
                  <a:lnTo>
                    <a:pt x="704842" y="190054"/>
                  </a:lnTo>
                  <a:lnTo>
                    <a:pt x="0" y="190054"/>
                  </a:lnTo>
                  <a:close/>
                </a:path>
              </a:pathLst>
            </a:custGeom>
            <a:solidFill>
              <a:srgbClr val="052A47"/>
            </a:solidFill>
            <a:ln cap="sq">
              <a:noFill/>
              <a:prstDash val="solid"/>
              <a:miter/>
            </a:ln>
          </p:spPr>
        </p:sp>
        <p:sp>
          <p:nvSpPr>
            <p:cNvPr name="TextBox 10" id="10"/>
            <p:cNvSpPr txBox="true"/>
            <p:nvPr/>
          </p:nvSpPr>
          <p:spPr>
            <a:xfrm>
              <a:off x="0" y="-47625"/>
              <a:ext cx="704842" cy="23767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1" id="11"/>
          <p:cNvSpPr/>
          <p:nvPr/>
        </p:nvSpPr>
        <p:spPr>
          <a:xfrm flipH="false" flipV="false" rot="0">
            <a:off x="1411508" y="4532822"/>
            <a:ext cx="2676198" cy="2385453"/>
          </a:xfrm>
          <a:custGeom>
            <a:avLst/>
            <a:gdLst/>
            <a:ahLst/>
            <a:cxnLst/>
            <a:rect r="r" b="b" t="t" l="l"/>
            <a:pathLst>
              <a:path h="2385453" w="2676198">
                <a:moveTo>
                  <a:pt x="0" y="0"/>
                </a:moveTo>
                <a:lnTo>
                  <a:pt x="2676198" y="0"/>
                </a:lnTo>
                <a:lnTo>
                  <a:pt x="2676198" y="2385454"/>
                </a:lnTo>
                <a:lnTo>
                  <a:pt x="0" y="2385454"/>
                </a:lnTo>
                <a:lnTo>
                  <a:pt x="0" y="0"/>
                </a:lnTo>
                <a:close/>
              </a:path>
            </a:pathLst>
          </a:custGeom>
          <a:blipFill>
            <a:blip r:embed="rId5"/>
            <a:stretch>
              <a:fillRect l="0" t="-10801" r="0" b="-57586"/>
            </a:stretch>
          </a:blipFill>
        </p:spPr>
      </p:sp>
      <p:grpSp>
        <p:nvGrpSpPr>
          <p:cNvPr name="Group 12" id="12"/>
          <p:cNvGrpSpPr/>
          <p:nvPr/>
        </p:nvGrpSpPr>
        <p:grpSpPr>
          <a:xfrm rot="0">
            <a:off x="4481378" y="6821228"/>
            <a:ext cx="2676198" cy="721612"/>
            <a:chOff x="0" y="0"/>
            <a:chExt cx="704842" cy="190054"/>
          </a:xfrm>
        </p:grpSpPr>
        <p:sp>
          <p:nvSpPr>
            <p:cNvPr name="Freeform 13" id="13"/>
            <p:cNvSpPr/>
            <p:nvPr/>
          </p:nvSpPr>
          <p:spPr>
            <a:xfrm flipH="false" flipV="false" rot="0">
              <a:off x="0" y="0"/>
              <a:ext cx="704842" cy="190054"/>
            </a:xfrm>
            <a:custGeom>
              <a:avLst/>
              <a:gdLst/>
              <a:ahLst/>
              <a:cxnLst/>
              <a:rect r="r" b="b" t="t" l="l"/>
              <a:pathLst>
                <a:path h="190054" w="704842">
                  <a:moveTo>
                    <a:pt x="0" y="0"/>
                  </a:moveTo>
                  <a:lnTo>
                    <a:pt x="704842" y="0"/>
                  </a:lnTo>
                  <a:lnTo>
                    <a:pt x="704842" y="190054"/>
                  </a:lnTo>
                  <a:lnTo>
                    <a:pt x="0" y="190054"/>
                  </a:lnTo>
                  <a:close/>
                </a:path>
              </a:pathLst>
            </a:custGeom>
            <a:solidFill>
              <a:srgbClr val="052A47"/>
            </a:solidFill>
            <a:ln cap="sq">
              <a:noFill/>
              <a:prstDash val="solid"/>
              <a:miter/>
            </a:ln>
          </p:spPr>
        </p:sp>
        <p:sp>
          <p:nvSpPr>
            <p:cNvPr name="TextBox 14" id="14"/>
            <p:cNvSpPr txBox="true"/>
            <p:nvPr/>
          </p:nvSpPr>
          <p:spPr>
            <a:xfrm>
              <a:off x="0" y="-47625"/>
              <a:ext cx="704842" cy="23767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false" flipV="false" rot="0">
            <a:off x="4481378" y="4532822"/>
            <a:ext cx="2676198" cy="2385453"/>
          </a:xfrm>
          <a:custGeom>
            <a:avLst/>
            <a:gdLst/>
            <a:ahLst/>
            <a:cxnLst/>
            <a:rect r="r" b="b" t="t" l="l"/>
            <a:pathLst>
              <a:path h="2385453" w="2676198">
                <a:moveTo>
                  <a:pt x="0" y="0"/>
                </a:moveTo>
                <a:lnTo>
                  <a:pt x="2676198" y="0"/>
                </a:lnTo>
                <a:lnTo>
                  <a:pt x="2676198" y="2385454"/>
                </a:lnTo>
                <a:lnTo>
                  <a:pt x="0" y="2385454"/>
                </a:lnTo>
                <a:lnTo>
                  <a:pt x="0" y="0"/>
                </a:lnTo>
                <a:close/>
              </a:path>
            </a:pathLst>
          </a:custGeom>
          <a:blipFill>
            <a:blip r:embed="rId6"/>
            <a:stretch>
              <a:fillRect l="0" t="-11180" r="0" b="-57207"/>
            </a:stretch>
          </a:blipFill>
        </p:spPr>
      </p:sp>
      <p:grpSp>
        <p:nvGrpSpPr>
          <p:cNvPr name="Group 16" id="16"/>
          <p:cNvGrpSpPr/>
          <p:nvPr/>
        </p:nvGrpSpPr>
        <p:grpSpPr>
          <a:xfrm rot="0">
            <a:off x="7548101" y="6821228"/>
            <a:ext cx="2676198" cy="721612"/>
            <a:chOff x="0" y="0"/>
            <a:chExt cx="704842" cy="190054"/>
          </a:xfrm>
        </p:grpSpPr>
        <p:sp>
          <p:nvSpPr>
            <p:cNvPr name="Freeform 17" id="17"/>
            <p:cNvSpPr/>
            <p:nvPr/>
          </p:nvSpPr>
          <p:spPr>
            <a:xfrm flipH="false" flipV="false" rot="0">
              <a:off x="0" y="0"/>
              <a:ext cx="704842" cy="190054"/>
            </a:xfrm>
            <a:custGeom>
              <a:avLst/>
              <a:gdLst/>
              <a:ahLst/>
              <a:cxnLst/>
              <a:rect r="r" b="b" t="t" l="l"/>
              <a:pathLst>
                <a:path h="190054" w="704842">
                  <a:moveTo>
                    <a:pt x="0" y="0"/>
                  </a:moveTo>
                  <a:lnTo>
                    <a:pt x="704842" y="0"/>
                  </a:lnTo>
                  <a:lnTo>
                    <a:pt x="704842" y="190054"/>
                  </a:lnTo>
                  <a:lnTo>
                    <a:pt x="0" y="190054"/>
                  </a:lnTo>
                  <a:close/>
                </a:path>
              </a:pathLst>
            </a:custGeom>
            <a:solidFill>
              <a:srgbClr val="052A47"/>
            </a:solidFill>
            <a:ln cap="sq">
              <a:noFill/>
              <a:prstDash val="solid"/>
              <a:miter/>
            </a:ln>
          </p:spPr>
        </p:sp>
        <p:sp>
          <p:nvSpPr>
            <p:cNvPr name="TextBox 18" id="18"/>
            <p:cNvSpPr txBox="true"/>
            <p:nvPr/>
          </p:nvSpPr>
          <p:spPr>
            <a:xfrm>
              <a:off x="0" y="-47625"/>
              <a:ext cx="704842" cy="23767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9" id="19"/>
          <p:cNvSpPr/>
          <p:nvPr/>
        </p:nvSpPr>
        <p:spPr>
          <a:xfrm flipH="false" flipV="false" rot="0">
            <a:off x="7548101" y="4532822"/>
            <a:ext cx="2676198" cy="2385453"/>
          </a:xfrm>
          <a:custGeom>
            <a:avLst/>
            <a:gdLst/>
            <a:ahLst/>
            <a:cxnLst/>
            <a:rect r="r" b="b" t="t" l="l"/>
            <a:pathLst>
              <a:path h="2385453" w="2676198">
                <a:moveTo>
                  <a:pt x="0" y="0"/>
                </a:moveTo>
                <a:lnTo>
                  <a:pt x="2676199" y="0"/>
                </a:lnTo>
                <a:lnTo>
                  <a:pt x="2676199" y="2385454"/>
                </a:lnTo>
                <a:lnTo>
                  <a:pt x="0" y="2385454"/>
                </a:lnTo>
                <a:lnTo>
                  <a:pt x="0" y="0"/>
                </a:lnTo>
                <a:close/>
              </a:path>
            </a:pathLst>
          </a:custGeom>
          <a:blipFill>
            <a:blip r:embed="rId7"/>
            <a:stretch>
              <a:fillRect l="0" t="-11180" r="0" b="-57207"/>
            </a:stretch>
          </a:blipFill>
        </p:spPr>
      </p:sp>
      <p:grpSp>
        <p:nvGrpSpPr>
          <p:cNvPr name="Group 20" id="20"/>
          <p:cNvGrpSpPr/>
          <p:nvPr/>
        </p:nvGrpSpPr>
        <p:grpSpPr>
          <a:xfrm rot="0">
            <a:off x="10614825" y="6821228"/>
            <a:ext cx="2676198" cy="721612"/>
            <a:chOff x="0" y="0"/>
            <a:chExt cx="704842" cy="190054"/>
          </a:xfrm>
        </p:grpSpPr>
        <p:sp>
          <p:nvSpPr>
            <p:cNvPr name="Freeform 21" id="21"/>
            <p:cNvSpPr/>
            <p:nvPr/>
          </p:nvSpPr>
          <p:spPr>
            <a:xfrm flipH="false" flipV="false" rot="0">
              <a:off x="0" y="0"/>
              <a:ext cx="704842" cy="190054"/>
            </a:xfrm>
            <a:custGeom>
              <a:avLst/>
              <a:gdLst/>
              <a:ahLst/>
              <a:cxnLst/>
              <a:rect r="r" b="b" t="t" l="l"/>
              <a:pathLst>
                <a:path h="190054" w="704842">
                  <a:moveTo>
                    <a:pt x="0" y="0"/>
                  </a:moveTo>
                  <a:lnTo>
                    <a:pt x="704842" y="0"/>
                  </a:lnTo>
                  <a:lnTo>
                    <a:pt x="704842" y="190054"/>
                  </a:lnTo>
                  <a:lnTo>
                    <a:pt x="0" y="190054"/>
                  </a:lnTo>
                  <a:close/>
                </a:path>
              </a:pathLst>
            </a:custGeom>
            <a:solidFill>
              <a:srgbClr val="052A47"/>
            </a:solidFill>
            <a:ln cap="sq">
              <a:noFill/>
              <a:prstDash val="solid"/>
              <a:miter/>
            </a:ln>
          </p:spPr>
        </p:sp>
        <p:sp>
          <p:nvSpPr>
            <p:cNvPr name="TextBox 22" id="22"/>
            <p:cNvSpPr txBox="true"/>
            <p:nvPr/>
          </p:nvSpPr>
          <p:spPr>
            <a:xfrm>
              <a:off x="0" y="-47625"/>
              <a:ext cx="704842" cy="23767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3" id="23"/>
          <p:cNvSpPr/>
          <p:nvPr/>
        </p:nvSpPr>
        <p:spPr>
          <a:xfrm flipH="false" flipV="false" rot="0">
            <a:off x="10614825" y="4532822"/>
            <a:ext cx="2676198" cy="2385453"/>
          </a:xfrm>
          <a:custGeom>
            <a:avLst/>
            <a:gdLst/>
            <a:ahLst/>
            <a:cxnLst/>
            <a:rect r="r" b="b" t="t" l="l"/>
            <a:pathLst>
              <a:path h="2385453" w="2676198">
                <a:moveTo>
                  <a:pt x="0" y="0"/>
                </a:moveTo>
                <a:lnTo>
                  <a:pt x="2676198" y="0"/>
                </a:lnTo>
                <a:lnTo>
                  <a:pt x="2676198" y="2385454"/>
                </a:lnTo>
                <a:lnTo>
                  <a:pt x="0" y="2385454"/>
                </a:lnTo>
                <a:lnTo>
                  <a:pt x="0" y="0"/>
                </a:lnTo>
                <a:close/>
              </a:path>
            </a:pathLst>
          </a:custGeom>
          <a:blipFill>
            <a:blip r:embed="rId8"/>
            <a:stretch>
              <a:fillRect l="0" t="-17865" r="0" b="-50522"/>
            </a:stretch>
          </a:blipFill>
        </p:spPr>
      </p:sp>
      <p:grpSp>
        <p:nvGrpSpPr>
          <p:cNvPr name="Group 24" id="24"/>
          <p:cNvGrpSpPr/>
          <p:nvPr/>
        </p:nvGrpSpPr>
        <p:grpSpPr>
          <a:xfrm rot="0">
            <a:off x="13549404" y="6821228"/>
            <a:ext cx="2676198" cy="721612"/>
            <a:chOff x="0" y="0"/>
            <a:chExt cx="704842" cy="190054"/>
          </a:xfrm>
        </p:grpSpPr>
        <p:sp>
          <p:nvSpPr>
            <p:cNvPr name="Freeform 25" id="25"/>
            <p:cNvSpPr/>
            <p:nvPr/>
          </p:nvSpPr>
          <p:spPr>
            <a:xfrm flipH="false" flipV="false" rot="0">
              <a:off x="0" y="0"/>
              <a:ext cx="704842" cy="190054"/>
            </a:xfrm>
            <a:custGeom>
              <a:avLst/>
              <a:gdLst/>
              <a:ahLst/>
              <a:cxnLst/>
              <a:rect r="r" b="b" t="t" l="l"/>
              <a:pathLst>
                <a:path h="190054" w="704842">
                  <a:moveTo>
                    <a:pt x="0" y="0"/>
                  </a:moveTo>
                  <a:lnTo>
                    <a:pt x="704842" y="0"/>
                  </a:lnTo>
                  <a:lnTo>
                    <a:pt x="704842" y="190054"/>
                  </a:lnTo>
                  <a:lnTo>
                    <a:pt x="0" y="190054"/>
                  </a:lnTo>
                  <a:close/>
                </a:path>
              </a:pathLst>
            </a:custGeom>
            <a:solidFill>
              <a:srgbClr val="052A47"/>
            </a:solidFill>
            <a:ln cap="sq">
              <a:noFill/>
              <a:prstDash val="solid"/>
              <a:miter/>
            </a:ln>
          </p:spPr>
        </p:sp>
        <p:sp>
          <p:nvSpPr>
            <p:cNvPr name="TextBox 26" id="26"/>
            <p:cNvSpPr txBox="true"/>
            <p:nvPr/>
          </p:nvSpPr>
          <p:spPr>
            <a:xfrm>
              <a:off x="0" y="-47625"/>
              <a:ext cx="704842" cy="23767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7" id="27"/>
          <p:cNvSpPr/>
          <p:nvPr/>
        </p:nvSpPr>
        <p:spPr>
          <a:xfrm flipH="false" flipV="false" rot="0">
            <a:off x="13549404" y="4532822"/>
            <a:ext cx="2676198" cy="2385453"/>
          </a:xfrm>
          <a:custGeom>
            <a:avLst/>
            <a:gdLst/>
            <a:ahLst/>
            <a:cxnLst/>
            <a:rect r="r" b="b" t="t" l="l"/>
            <a:pathLst>
              <a:path h="2385453" w="2676198">
                <a:moveTo>
                  <a:pt x="0" y="0"/>
                </a:moveTo>
                <a:lnTo>
                  <a:pt x="2676199" y="0"/>
                </a:lnTo>
                <a:lnTo>
                  <a:pt x="2676199" y="2385454"/>
                </a:lnTo>
                <a:lnTo>
                  <a:pt x="0" y="2385454"/>
                </a:lnTo>
                <a:lnTo>
                  <a:pt x="0" y="0"/>
                </a:lnTo>
                <a:close/>
              </a:path>
            </a:pathLst>
          </a:custGeom>
          <a:blipFill>
            <a:blip r:embed="rId9"/>
            <a:stretch>
              <a:fillRect l="0" t="-327" r="0" b="-68060"/>
            </a:stretch>
          </a:blipFill>
        </p:spPr>
      </p:sp>
      <p:sp>
        <p:nvSpPr>
          <p:cNvPr name="TextBox 28" id="28"/>
          <p:cNvSpPr txBox="true"/>
          <p:nvPr/>
        </p:nvSpPr>
        <p:spPr>
          <a:xfrm rot="0">
            <a:off x="1411508" y="1847634"/>
            <a:ext cx="9144227" cy="780971"/>
          </a:xfrm>
          <a:prstGeom prst="rect">
            <a:avLst/>
          </a:prstGeom>
        </p:spPr>
        <p:txBody>
          <a:bodyPr anchor="t" rtlCol="false" tIns="0" lIns="0" bIns="0" rIns="0">
            <a:spAutoFit/>
          </a:bodyPr>
          <a:lstStyle/>
          <a:p>
            <a:pPr algn="l" marL="0" indent="0" lvl="0">
              <a:lnSpc>
                <a:spcPts val="6138"/>
              </a:lnSpc>
              <a:spcBef>
                <a:spcPct val="0"/>
              </a:spcBef>
            </a:pPr>
            <a:r>
              <a:rPr lang="en-US" b="true" sz="5115" spc="184" strike="noStrike" u="none">
                <a:solidFill>
                  <a:srgbClr val="2A2E3A"/>
                </a:solidFill>
                <a:latin typeface="Montserrat Classic Bold"/>
                <a:ea typeface="Montserrat Classic Bold"/>
                <a:cs typeface="Montserrat Classic Bold"/>
                <a:sym typeface="Montserrat Classic Bold"/>
              </a:rPr>
              <a:t>Our Management Team</a:t>
            </a:r>
          </a:p>
        </p:txBody>
      </p:sp>
      <p:sp>
        <p:nvSpPr>
          <p:cNvPr name="TextBox 29" id="29"/>
          <p:cNvSpPr txBox="true"/>
          <p:nvPr/>
        </p:nvSpPr>
        <p:spPr>
          <a:xfrm rot="0">
            <a:off x="1737491" y="7053057"/>
            <a:ext cx="2024231" cy="332740"/>
          </a:xfrm>
          <a:prstGeom prst="rect">
            <a:avLst/>
          </a:prstGeom>
        </p:spPr>
        <p:txBody>
          <a:bodyPr anchor="t" rtlCol="false" tIns="0" lIns="0" bIns="0" rIns="0">
            <a:spAutoFit/>
          </a:bodyPr>
          <a:lstStyle/>
          <a:p>
            <a:pPr algn="ctr">
              <a:lnSpc>
                <a:spcPts val="2659"/>
              </a:lnSpc>
              <a:spcBef>
                <a:spcPct val="0"/>
              </a:spcBef>
            </a:pPr>
            <a:r>
              <a:rPr lang="en-US" sz="1899">
                <a:solidFill>
                  <a:srgbClr val="FFFBFB"/>
                </a:solidFill>
                <a:latin typeface="Arimo"/>
                <a:ea typeface="Arimo"/>
                <a:cs typeface="Arimo"/>
                <a:sym typeface="Arimo"/>
              </a:rPr>
              <a:t>Everest Cantu </a:t>
            </a:r>
          </a:p>
        </p:txBody>
      </p:sp>
      <p:sp>
        <p:nvSpPr>
          <p:cNvPr name="TextBox 30" id="30"/>
          <p:cNvSpPr txBox="true"/>
          <p:nvPr/>
        </p:nvSpPr>
        <p:spPr>
          <a:xfrm rot="0">
            <a:off x="1598558" y="7639888"/>
            <a:ext cx="2302097" cy="266700"/>
          </a:xfrm>
          <a:prstGeom prst="rect">
            <a:avLst/>
          </a:prstGeom>
        </p:spPr>
        <p:txBody>
          <a:bodyPr anchor="t" rtlCol="false" tIns="0" lIns="0" bIns="0" rIns="0">
            <a:spAutoFit/>
          </a:bodyPr>
          <a:lstStyle/>
          <a:p>
            <a:pPr algn="ctr">
              <a:lnSpc>
                <a:spcPts val="2104"/>
              </a:lnSpc>
            </a:pPr>
            <a:r>
              <a:rPr lang="en-US" sz="1753" spc="87">
                <a:solidFill>
                  <a:srgbClr val="052A47"/>
                </a:solidFill>
                <a:latin typeface="Open Sauce"/>
                <a:ea typeface="Open Sauce"/>
                <a:cs typeface="Open Sauce"/>
                <a:sym typeface="Open Sauce"/>
              </a:rPr>
              <a:t>Manager</a:t>
            </a:r>
          </a:p>
        </p:txBody>
      </p:sp>
      <p:sp>
        <p:nvSpPr>
          <p:cNvPr name="TextBox 31" id="31"/>
          <p:cNvSpPr txBox="true"/>
          <p:nvPr/>
        </p:nvSpPr>
        <p:spPr>
          <a:xfrm rot="0">
            <a:off x="4807362" y="7053057"/>
            <a:ext cx="2024231" cy="332740"/>
          </a:xfrm>
          <a:prstGeom prst="rect">
            <a:avLst/>
          </a:prstGeom>
        </p:spPr>
        <p:txBody>
          <a:bodyPr anchor="t" rtlCol="false" tIns="0" lIns="0" bIns="0" rIns="0">
            <a:spAutoFit/>
          </a:bodyPr>
          <a:lstStyle/>
          <a:p>
            <a:pPr algn="ctr">
              <a:lnSpc>
                <a:spcPts val="2659"/>
              </a:lnSpc>
              <a:spcBef>
                <a:spcPct val="0"/>
              </a:spcBef>
            </a:pPr>
            <a:r>
              <a:rPr lang="en-US" sz="1899">
                <a:solidFill>
                  <a:srgbClr val="FFFBFB"/>
                </a:solidFill>
                <a:latin typeface="Arimo"/>
                <a:ea typeface="Arimo"/>
                <a:cs typeface="Arimo"/>
                <a:sym typeface="Arimo"/>
              </a:rPr>
              <a:t>Everest Cantu </a:t>
            </a:r>
          </a:p>
        </p:txBody>
      </p:sp>
      <p:sp>
        <p:nvSpPr>
          <p:cNvPr name="TextBox 32" id="32"/>
          <p:cNvSpPr txBox="true"/>
          <p:nvPr/>
        </p:nvSpPr>
        <p:spPr>
          <a:xfrm rot="0">
            <a:off x="4668429" y="7639888"/>
            <a:ext cx="2302097" cy="266700"/>
          </a:xfrm>
          <a:prstGeom prst="rect">
            <a:avLst/>
          </a:prstGeom>
        </p:spPr>
        <p:txBody>
          <a:bodyPr anchor="t" rtlCol="false" tIns="0" lIns="0" bIns="0" rIns="0">
            <a:spAutoFit/>
          </a:bodyPr>
          <a:lstStyle/>
          <a:p>
            <a:pPr algn="ctr">
              <a:lnSpc>
                <a:spcPts val="2104"/>
              </a:lnSpc>
            </a:pPr>
            <a:r>
              <a:rPr lang="en-US" sz="1753" spc="87">
                <a:solidFill>
                  <a:srgbClr val="052A47"/>
                </a:solidFill>
                <a:latin typeface="Open Sauce"/>
                <a:ea typeface="Open Sauce"/>
                <a:cs typeface="Open Sauce"/>
                <a:sym typeface="Open Sauce"/>
              </a:rPr>
              <a:t>Marketing</a:t>
            </a:r>
            <a:r>
              <a:rPr lang="en-US" sz="1753" spc="87">
                <a:solidFill>
                  <a:srgbClr val="052A47"/>
                </a:solidFill>
                <a:latin typeface="Open Sauce"/>
                <a:ea typeface="Open Sauce"/>
                <a:cs typeface="Open Sauce"/>
                <a:sym typeface="Open Sauce"/>
              </a:rPr>
              <a:t> </a:t>
            </a:r>
          </a:p>
        </p:txBody>
      </p:sp>
      <p:sp>
        <p:nvSpPr>
          <p:cNvPr name="TextBox 33" id="33"/>
          <p:cNvSpPr txBox="true"/>
          <p:nvPr/>
        </p:nvSpPr>
        <p:spPr>
          <a:xfrm rot="0">
            <a:off x="7874085" y="7053057"/>
            <a:ext cx="2024231" cy="332740"/>
          </a:xfrm>
          <a:prstGeom prst="rect">
            <a:avLst/>
          </a:prstGeom>
        </p:spPr>
        <p:txBody>
          <a:bodyPr anchor="t" rtlCol="false" tIns="0" lIns="0" bIns="0" rIns="0">
            <a:spAutoFit/>
          </a:bodyPr>
          <a:lstStyle/>
          <a:p>
            <a:pPr algn="ctr">
              <a:lnSpc>
                <a:spcPts val="2659"/>
              </a:lnSpc>
              <a:spcBef>
                <a:spcPct val="0"/>
              </a:spcBef>
            </a:pPr>
            <a:r>
              <a:rPr lang="en-US" sz="1899">
                <a:solidFill>
                  <a:srgbClr val="FFFBFB"/>
                </a:solidFill>
                <a:latin typeface="Arimo"/>
                <a:ea typeface="Arimo"/>
                <a:cs typeface="Arimo"/>
                <a:sym typeface="Arimo"/>
              </a:rPr>
              <a:t>Everest Cantu </a:t>
            </a:r>
          </a:p>
        </p:txBody>
      </p:sp>
      <p:sp>
        <p:nvSpPr>
          <p:cNvPr name="TextBox 34" id="34"/>
          <p:cNvSpPr txBox="true"/>
          <p:nvPr/>
        </p:nvSpPr>
        <p:spPr>
          <a:xfrm rot="0">
            <a:off x="7735152" y="7639888"/>
            <a:ext cx="2302097" cy="266700"/>
          </a:xfrm>
          <a:prstGeom prst="rect">
            <a:avLst/>
          </a:prstGeom>
        </p:spPr>
        <p:txBody>
          <a:bodyPr anchor="t" rtlCol="false" tIns="0" lIns="0" bIns="0" rIns="0">
            <a:spAutoFit/>
          </a:bodyPr>
          <a:lstStyle/>
          <a:p>
            <a:pPr algn="ctr">
              <a:lnSpc>
                <a:spcPts val="2104"/>
              </a:lnSpc>
            </a:pPr>
            <a:r>
              <a:rPr lang="en-US" sz="1753" spc="87">
                <a:solidFill>
                  <a:srgbClr val="052A47"/>
                </a:solidFill>
                <a:latin typeface="Open Sauce"/>
                <a:ea typeface="Open Sauce"/>
                <a:cs typeface="Open Sauce"/>
                <a:sym typeface="Open Sauce"/>
              </a:rPr>
              <a:t>Business Head</a:t>
            </a:r>
          </a:p>
        </p:txBody>
      </p:sp>
      <p:sp>
        <p:nvSpPr>
          <p:cNvPr name="TextBox 35" id="35"/>
          <p:cNvSpPr txBox="true"/>
          <p:nvPr/>
        </p:nvSpPr>
        <p:spPr>
          <a:xfrm rot="0">
            <a:off x="10940808" y="7053057"/>
            <a:ext cx="2024231" cy="332740"/>
          </a:xfrm>
          <a:prstGeom prst="rect">
            <a:avLst/>
          </a:prstGeom>
        </p:spPr>
        <p:txBody>
          <a:bodyPr anchor="t" rtlCol="false" tIns="0" lIns="0" bIns="0" rIns="0">
            <a:spAutoFit/>
          </a:bodyPr>
          <a:lstStyle/>
          <a:p>
            <a:pPr algn="ctr">
              <a:lnSpc>
                <a:spcPts val="2659"/>
              </a:lnSpc>
              <a:spcBef>
                <a:spcPct val="0"/>
              </a:spcBef>
            </a:pPr>
            <a:r>
              <a:rPr lang="en-US" sz="1899">
                <a:solidFill>
                  <a:srgbClr val="FFFBFB"/>
                </a:solidFill>
                <a:latin typeface="Arimo"/>
                <a:ea typeface="Arimo"/>
                <a:cs typeface="Arimo"/>
                <a:sym typeface="Arimo"/>
              </a:rPr>
              <a:t>Juliana Silva</a:t>
            </a:r>
          </a:p>
        </p:txBody>
      </p:sp>
      <p:sp>
        <p:nvSpPr>
          <p:cNvPr name="TextBox 36" id="36"/>
          <p:cNvSpPr txBox="true"/>
          <p:nvPr/>
        </p:nvSpPr>
        <p:spPr>
          <a:xfrm rot="0">
            <a:off x="10801876" y="7639888"/>
            <a:ext cx="2302097" cy="266700"/>
          </a:xfrm>
          <a:prstGeom prst="rect">
            <a:avLst/>
          </a:prstGeom>
        </p:spPr>
        <p:txBody>
          <a:bodyPr anchor="t" rtlCol="false" tIns="0" lIns="0" bIns="0" rIns="0">
            <a:spAutoFit/>
          </a:bodyPr>
          <a:lstStyle/>
          <a:p>
            <a:pPr algn="ctr">
              <a:lnSpc>
                <a:spcPts val="2104"/>
              </a:lnSpc>
            </a:pPr>
            <a:r>
              <a:rPr lang="en-US" sz="1753" spc="87">
                <a:solidFill>
                  <a:srgbClr val="052A47"/>
                </a:solidFill>
                <a:latin typeface="Open Sauce"/>
                <a:ea typeface="Open Sauce"/>
                <a:cs typeface="Open Sauce"/>
                <a:sym typeface="Open Sauce"/>
              </a:rPr>
              <a:t>Business Head</a:t>
            </a:r>
          </a:p>
        </p:txBody>
      </p:sp>
      <p:sp>
        <p:nvSpPr>
          <p:cNvPr name="TextBox 37" id="37"/>
          <p:cNvSpPr txBox="true"/>
          <p:nvPr/>
        </p:nvSpPr>
        <p:spPr>
          <a:xfrm rot="0">
            <a:off x="13875388" y="7053057"/>
            <a:ext cx="2024231" cy="332740"/>
          </a:xfrm>
          <a:prstGeom prst="rect">
            <a:avLst/>
          </a:prstGeom>
        </p:spPr>
        <p:txBody>
          <a:bodyPr anchor="t" rtlCol="false" tIns="0" lIns="0" bIns="0" rIns="0">
            <a:spAutoFit/>
          </a:bodyPr>
          <a:lstStyle/>
          <a:p>
            <a:pPr algn="ctr">
              <a:lnSpc>
                <a:spcPts val="2659"/>
              </a:lnSpc>
              <a:spcBef>
                <a:spcPct val="0"/>
              </a:spcBef>
            </a:pPr>
            <a:r>
              <a:rPr lang="en-US" sz="1899">
                <a:solidFill>
                  <a:srgbClr val="FFFBFB"/>
                </a:solidFill>
                <a:latin typeface="Arimo"/>
                <a:ea typeface="Arimo"/>
                <a:cs typeface="Arimo"/>
                <a:sym typeface="Arimo"/>
              </a:rPr>
              <a:t>Olivia Wilson</a:t>
            </a:r>
          </a:p>
        </p:txBody>
      </p:sp>
      <p:sp>
        <p:nvSpPr>
          <p:cNvPr name="TextBox 38" id="38"/>
          <p:cNvSpPr txBox="true"/>
          <p:nvPr/>
        </p:nvSpPr>
        <p:spPr>
          <a:xfrm rot="0">
            <a:off x="13736455" y="7639888"/>
            <a:ext cx="2302097" cy="266700"/>
          </a:xfrm>
          <a:prstGeom prst="rect">
            <a:avLst/>
          </a:prstGeom>
        </p:spPr>
        <p:txBody>
          <a:bodyPr anchor="t" rtlCol="false" tIns="0" lIns="0" bIns="0" rIns="0">
            <a:spAutoFit/>
          </a:bodyPr>
          <a:lstStyle/>
          <a:p>
            <a:pPr algn="ctr">
              <a:lnSpc>
                <a:spcPts val="2104"/>
              </a:lnSpc>
            </a:pPr>
            <a:r>
              <a:rPr lang="en-US" sz="1753" spc="87">
                <a:solidFill>
                  <a:srgbClr val="052A47"/>
                </a:solidFill>
                <a:latin typeface="Open Sauce"/>
                <a:ea typeface="Open Sauce"/>
                <a:cs typeface="Open Sauce"/>
                <a:sym typeface="Open Sauce"/>
              </a:rPr>
              <a:t>Finance</a:t>
            </a:r>
          </a:p>
        </p:txBody>
      </p:sp>
      <p:sp>
        <p:nvSpPr>
          <p:cNvPr name="TextBox 39" id="39"/>
          <p:cNvSpPr txBox="true"/>
          <p:nvPr/>
        </p:nvSpPr>
        <p:spPr>
          <a:xfrm rot="0">
            <a:off x="1411508" y="2794251"/>
            <a:ext cx="8924790" cy="1135980"/>
          </a:xfrm>
          <a:prstGeom prst="rect">
            <a:avLst/>
          </a:prstGeom>
        </p:spPr>
        <p:txBody>
          <a:bodyPr anchor="t" rtlCol="false" tIns="0" lIns="0" bIns="0" rIns="0">
            <a:spAutoFit/>
          </a:bodyPr>
          <a:lstStyle/>
          <a:p>
            <a:pPr algn="l" marL="0" indent="0" lvl="0">
              <a:lnSpc>
                <a:spcPts val="3011"/>
              </a:lnSpc>
              <a:spcBef>
                <a:spcPct val="0"/>
              </a:spcBef>
            </a:pPr>
            <a:r>
              <a:rPr lang="en-US" sz="2151" spc="47" strike="noStrike" u="none">
                <a:solidFill>
                  <a:srgbClr val="2A2E3A"/>
                </a:solidFill>
                <a:latin typeface="Montserrat Classic"/>
                <a:ea typeface="Montserrat Classic"/>
                <a:cs typeface="Montserrat Classic"/>
                <a:sym typeface="Montserrat Classic"/>
              </a:rPr>
              <a:t>Lorem ipsum dolor sit amet, consectetur adipiscing elit. Duis vulputate nulla at ante rhoncus, vel efficitur felis condimentum. Proin odio odio.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446278" y="-1685650"/>
            <a:ext cx="6145089" cy="7288971"/>
            <a:chOff x="0" y="0"/>
            <a:chExt cx="1618460" cy="1919729"/>
          </a:xfrm>
        </p:grpSpPr>
        <p:sp>
          <p:nvSpPr>
            <p:cNvPr name="Freeform 3" id="3"/>
            <p:cNvSpPr/>
            <p:nvPr/>
          </p:nvSpPr>
          <p:spPr>
            <a:xfrm flipH="false" flipV="false" rot="0">
              <a:off x="0" y="0"/>
              <a:ext cx="1618460" cy="1919729"/>
            </a:xfrm>
            <a:custGeom>
              <a:avLst/>
              <a:gdLst/>
              <a:ahLst/>
              <a:cxnLst/>
              <a:rect r="r" b="b" t="t" l="l"/>
              <a:pathLst>
                <a:path h="1919729" w="1618460">
                  <a:moveTo>
                    <a:pt x="0" y="0"/>
                  </a:moveTo>
                  <a:lnTo>
                    <a:pt x="1618460" y="0"/>
                  </a:lnTo>
                  <a:lnTo>
                    <a:pt x="1618460" y="1919729"/>
                  </a:lnTo>
                  <a:lnTo>
                    <a:pt x="0" y="1919729"/>
                  </a:lnTo>
                  <a:close/>
                </a:path>
              </a:pathLst>
            </a:custGeom>
            <a:solidFill>
              <a:srgbClr val="052A47"/>
            </a:solidFill>
          </p:spPr>
        </p:sp>
        <p:sp>
          <p:nvSpPr>
            <p:cNvPr name="TextBox 4" id="4"/>
            <p:cNvSpPr txBox="true"/>
            <p:nvPr/>
          </p:nvSpPr>
          <p:spPr>
            <a:xfrm>
              <a:off x="0" y="-47625"/>
              <a:ext cx="1618460" cy="196735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1941502" y="839372"/>
            <a:ext cx="9619282" cy="5963955"/>
          </a:xfrm>
          <a:custGeom>
            <a:avLst/>
            <a:gdLst/>
            <a:ahLst/>
            <a:cxnLst/>
            <a:rect r="r" b="b" t="t" l="l"/>
            <a:pathLst>
              <a:path h="5963955" w="9619282">
                <a:moveTo>
                  <a:pt x="0" y="0"/>
                </a:moveTo>
                <a:lnTo>
                  <a:pt x="9619281" y="0"/>
                </a:lnTo>
                <a:lnTo>
                  <a:pt x="9619281" y="5963955"/>
                </a:lnTo>
                <a:lnTo>
                  <a:pt x="0" y="59639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8117627">
            <a:off x="-3075279" y="6921441"/>
            <a:ext cx="4145058" cy="4916643"/>
            <a:chOff x="0" y="0"/>
            <a:chExt cx="1618460" cy="1919729"/>
          </a:xfrm>
        </p:grpSpPr>
        <p:sp>
          <p:nvSpPr>
            <p:cNvPr name="Freeform 7" id="7"/>
            <p:cNvSpPr/>
            <p:nvPr/>
          </p:nvSpPr>
          <p:spPr>
            <a:xfrm flipH="false" flipV="false" rot="0">
              <a:off x="0" y="0"/>
              <a:ext cx="1618460" cy="1919729"/>
            </a:xfrm>
            <a:custGeom>
              <a:avLst/>
              <a:gdLst/>
              <a:ahLst/>
              <a:cxnLst/>
              <a:rect r="r" b="b" t="t" l="l"/>
              <a:pathLst>
                <a:path h="1919729" w="1618460">
                  <a:moveTo>
                    <a:pt x="0" y="0"/>
                  </a:moveTo>
                  <a:lnTo>
                    <a:pt x="1618460" y="0"/>
                  </a:lnTo>
                  <a:lnTo>
                    <a:pt x="1618460" y="1919729"/>
                  </a:lnTo>
                  <a:lnTo>
                    <a:pt x="0" y="1919729"/>
                  </a:lnTo>
                  <a:close/>
                </a:path>
              </a:pathLst>
            </a:custGeom>
            <a:solidFill>
              <a:srgbClr val="052A47"/>
            </a:solidFill>
          </p:spPr>
        </p:sp>
        <p:sp>
          <p:nvSpPr>
            <p:cNvPr name="TextBox 8" id="8"/>
            <p:cNvSpPr txBox="true"/>
            <p:nvPr/>
          </p:nvSpPr>
          <p:spPr>
            <a:xfrm>
              <a:off x="0" y="-47625"/>
              <a:ext cx="1618460" cy="196735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382372">
            <a:off x="-3048223" y="6118130"/>
            <a:ext cx="6488511" cy="4022877"/>
          </a:xfrm>
          <a:custGeom>
            <a:avLst/>
            <a:gdLst/>
            <a:ahLst/>
            <a:cxnLst/>
            <a:rect r="r" b="b" t="t" l="l"/>
            <a:pathLst>
              <a:path h="4022877" w="6488511">
                <a:moveTo>
                  <a:pt x="0" y="0"/>
                </a:moveTo>
                <a:lnTo>
                  <a:pt x="6488511" y="0"/>
                </a:lnTo>
                <a:lnTo>
                  <a:pt x="6488511" y="4022877"/>
                </a:lnTo>
                <a:lnTo>
                  <a:pt x="0" y="4022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3594083" y="4117962"/>
            <a:ext cx="8304859" cy="866969"/>
          </a:xfrm>
          <a:prstGeom prst="rect">
            <a:avLst/>
          </a:prstGeom>
        </p:spPr>
        <p:txBody>
          <a:bodyPr anchor="t" rtlCol="false" tIns="0" lIns="0" bIns="0" rIns="0">
            <a:spAutoFit/>
          </a:bodyPr>
          <a:lstStyle/>
          <a:p>
            <a:pPr algn="just" marL="0" indent="0" lvl="0">
              <a:lnSpc>
                <a:spcPts val="6863"/>
              </a:lnSpc>
              <a:spcBef>
                <a:spcPct val="0"/>
              </a:spcBef>
            </a:pPr>
            <a:r>
              <a:rPr lang="en-US" b="true" sz="5719" spc="205" strike="noStrike" u="none">
                <a:solidFill>
                  <a:srgbClr val="2A2E3A"/>
                </a:solidFill>
                <a:latin typeface="Montserrat Classic Bold"/>
                <a:ea typeface="Montserrat Classic Bold"/>
                <a:cs typeface="Montserrat Classic Bold"/>
                <a:sym typeface="Montserrat Classic Bold"/>
              </a:rPr>
              <a:t>Contact Us</a:t>
            </a:r>
          </a:p>
        </p:txBody>
      </p:sp>
      <p:sp>
        <p:nvSpPr>
          <p:cNvPr name="TextBox 11" id="11"/>
          <p:cNvSpPr txBox="true"/>
          <p:nvPr/>
        </p:nvSpPr>
        <p:spPr>
          <a:xfrm rot="0">
            <a:off x="7381807" y="5616724"/>
            <a:ext cx="1699318" cy="227560"/>
          </a:xfrm>
          <a:prstGeom prst="rect">
            <a:avLst/>
          </a:prstGeom>
        </p:spPr>
        <p:txBody>
          <a:bodyPr anchor="t" rtlCol="false" tIns="0" lIns="0" bIns="0" rIns="0">
            <a:spAutoFit/>
          </a:bodyPr>
          <a:lstStyle/>
          <a:p>
            <a:pPr algn="l">
              <a:lnSpc>
                <a:spcPts val="1856"/>
              </a:lnSpc>
              <a:spcBef>
                <a:spcPct val="0"/>
              </a:spcBef>
            </a:pPr>
            <a:r>
              <a:rPr lang="en-US" sz="1325">
                <a:solidFill>
                  <a:srgbClr val="322F50"/>
                </a:solidFill>
                <a:latin typeface="Montserrat"/>
                <a:ea typeface="Montserrat"/>
                <a:cs typeface="Montserrat"/>
                <a:sym typeface="Montserrat"/>
              </a:rPr>
              <a:t>+123-456-7890</a:t>
            </a:r>
          </a:p>
        </p:txBody>
      </p:sp>
      <p:sp>
        <p:nvSpPr>
          <p:cNvPr name="TextBox 12" id="12"/>
          <p:cNvSpPr txBox="true"/>
          <p:nvPr/>
        </p:nvSpPr>
        <p:spPr>
          <a:xfrm rot="0">
            <a:off x="7381807" y="5360795"/>
            <a:ext cx="1101899" cy="275382"/>
          </a:xfrm>
          <a:prstGeom prst="rect">
            <a:avLst/>
          </a:prstGeom>
        </p:spPr>
        <p:txBody>
          <a:bodyPr anchor="t" rtlCol="false" tIns="0" lIns="0" bIns="0" rIns="0">
            <a:spAutoFit/>
          </a:bodyPr>
          <a:lstStyle/>
          <a:p>
            <a:pPr algn="l">
              <a:lnSpc>
                <a:spcPts val="2227"/>
              </a:lnSpc>
              <a:spcBef>
                <a:spcPct val="0"/>
              </a:spcBef>
            </a:pPr>
            <a:r>
              <a:rPr lang="en-US" sz="1590" b="true">
                <a:solidFill>
                  <a:srgbClr val="322F50"/>
                </a:solidFill>
                <a:latin typeface="Montserrat Semi-Bold"/>
                <a:ea typeface="Montserrat Semi-Bold"/>
                <a:cs typeface="Montserrat Semi-Bold"/>
                <a:sym typeface="Montserrat Semi-Bold"/>
              </a:rPr>
              <a:t>Phone</a:t>
            </a:r>
          </a:p>
        </p:txBody>
      </p:sp>
      <p:sp>
        <p:nvSpPr>
          <p:cNvPr name="TextBox 13" id="13"/>
          <p:cNvSpPr txBox="true"/>
          <p:nvPr/>
        </p:nvSpPr>
        <p:spPr>
          <a:xfrm rot="0">
            <a:off x="7381807" y="6105692"/>
            <a:ext cx="1101899" cy="275382"/>
          </a:xfrm>
          <a:prstGeom prst="rect">
            <a:avLst/>
          </a:prstGeom>
        </p:spPr>
        <p:txBody>
          <a:bodyPr anchor="t" rtlCol="false" tIns="0" lIns="0" bIns="0" rIns="0">
            <a:spAutoFit/>
          </a:bodyPr>
          <a:lstStyle/>
          <a:p>
            <a:pPr algn="l">
              <a:lnSpc>
                <a:spcPts val="2227"/>
              </a:lnSpc>
              <a:spcBef>
                <a:spcPct val="0"/>
              </a:spcBef>
            </a:pPr>
            <a:r>
              <a:rPr lang="en-US" sz="1590" b="true">
                <a:solidFill>
                  <a:srgbClr val="322F50"/>
                </a:solidFill>
                <a:latin typeface="Montserrat Semi-Bold"/>
                <a:ea typeface="Montserrat Semi-Bold"/>
                <a:cs typeface="Montserrat Semi-Bold"/>
                <a:sym typeface="Montserrat Semi-Bold"/>
              </a:rPr>
              <a:t>Mail</a:t>
            </a:r>
          </a:p>
        </p:txBody>
      </p:sp>
      <p:sp>
        <p:nvSpPr>
          <p:cNvPr name="TextBox 14" id="14"/>
          <p:cNvSpPr txBox="true"/>
          <p:nvPr/>
        </p:nvSpPr>
        <p:spPr>
          <a:xfrm rot="0">
            <a:off x="7381807" y="6838934"/>
            <a:ext cx="1101899" cy="275382"/>
          </a:xfrm>
          <a:prstGeom prst="rect">
            <a:avLst/>
          </a:prstGeom>
        </p:spPr>
        <p:txBody>
          <a:bodyPr anchor="t" rtlCol="false" tIns="0" lIns="0" bIns="0" rIns="0">
            <a:spAutoFit/>
          </a:bodyPr>
          <a:lstStyle/>
          <a:p>
            <a:pPr algn="l">
              <a:lnSpc>
                <a:spcPts val="2227"/>
              </a:lnSpc>
              <a:spcBef>
                <a:spcPct val="0"/>
              </a:spcBef>
            </a:pPr>
            <a:r>
              <a:rPr lang="en-US" sz="1590" b="true">
                <a:solidFill>
                  <a:srgbClr val="322F50"/>
                </a:solidFill>
                <a:latin typeface="Montserrat Semi-Bold"/>
                <a:ea typeface="Montserrat Semi-Bold"/>
                <a:cs typeface="Montserrat Semi-Bold"/>
                <a:sym typeface="Montserrat Semi-Bold"/>
              </a:rPr>
              <a:t>Website</a:t>
            </a:r>
          </a:p>
        </p:txBody>
      </p:sp>
      <p:sp>
        <p:nvSpPr>
          <p:cNvPr name="TextBox 15" id="15"/>
          <p:cNvSpPr txBox="true"/>
          <p:nvPr/>
        </p:nvSpPr>
        <p:spPr>
          <a:xfrm rot="0">
            <a:off x="7381807" y="7592804"/>
            <a:ext cx="1101899" cy="275382"/>
          </a:xfrm>
          <a:prstGeom prst="rect">
            <a:avLst/>
          </a:prstGeom>
        </p:spPr>
        <p:txBody>
          <a:bodyPr anchor="t" rtlCol="false" tIns="0" lIns="0" bIns="0" rIns="0">
            <a:spAutoFit/>
          </a:bodyPr>
          <a:lstStyle/>
          <a:p>
            <a:pPr algn="l">
              <a:lnSpc>
                <a:spcPts val="2227"/>
              </a:lnSpc>
              <a:spcBef>
                <a:spcPct val="0"/>
              </a:spcBef>
            </a:pPr>
            <a:r>
              <a:rPr lang="en-US" sz="1590" b="true">
                <a:solidFill>
                  <a:srgbClr val="322F50"/>
                </a:solidFill>
                <a:latin typeface="Montserrat Semi-Bold"/>
                <a:ea typeface="Montserrat Semi-Bold"/>
                <a:cs typeface="Montserrat Semi-Bold"/>
                <a:sym typeface="Montserrat Semi-Bold"/>
              </a:rPr>
              <a:t>Address</a:t>
            </a:r>
          </a:p>
        </p:txBody>
      </p:sp>
      <p:sp>
        <p:nvSpPr>
          <p:cNvPr name="TextBox 16" id="16"/>
          <p:cNvSpPr txBox="true"/>
          <p:nvPr/>
        </p:nvSpPr>
        <p:spPr>
          <a:xfrm rot="0">
            <a:off x="7381807" y="7102908"/>
            <a:ext cx="2607031" cy="227560"/>
          </a:xfrm>
          <a:prstGeom prst="rect">
            <a:avLst/>
          </a:prstGeom>
        </p:spPr>
        <p:txBody>
          <a:bodyPr anchor="t" rtlCol="false" tIns="0" lIns="0" bIns="0" rIns="0">
            <a:spAutoFit/>
          </a:bodyPr>
          <a:lstStyle/>
          <a:p>
            <a:pPr algn="l">
              <a:lnSpc>
                <a:spcPts val="1856"/>
              </a:lnSpc>
              <a:spcBef>
                <a:spcPct val="0"/>
              </a:spcBef>
            </a:pPr>
            <a:r>
              <a:rPr lang="en-US" sz="1325">
                <a:solidFill>
                  <a:srgbClr val="322F50"/>
                </a:solidFill>
                <a:latin typeface="Montserrat"/>
                <a:ea typeface="Montserrat"/>
                <a:cs typeface="Montserrat"/>
                <a:sym typeface="Montserrat"/>
              </a:rPr>
              <a:t>www.reallygreatsite.com</a:t>
            </a:r>
          </a:p>
        </p:txBody>
      </p:sp>
      <p:sp>
        <p:nvSpPr>
          <p:cNvPr name="TextBox 17" id="17"/>
          <p:cNvSpPr txBox="true"/>
          <p:nvPr/>
        </p:nvSpPr>
        <p:spPr>
          <a:xfrm rot="0">
            <a:off x="7381807" y="7848194"/>
            <a:ext cx="3132212" cy="227560"/>
          </a:xfrm>
          <a:prstGeom prst="rect">
            <a:avLst/>
          </a:prstGeom>
        </p:spPr>
        <p:txBody>
          <a:bodyPr anchor="t" rtlCol="false" tIns="0" lIns="0" bIns="0" rIns="0">
            <a:spAutoFit/>
          </a:bodyPr>
          <a:lstStyle/>
          <a:p>
            <a:pPr algn="l">
              <a:lnSpc>
                <a:spcPts val="1856"/>
              </a:lnSpc>
              <a:spcBef>
                <a:spcPct val="0"/>
              </a:spcBef>
            </a:pPr>
            <a:r>
              <a:rPr lang="en-US" sz="1325">
                <a:solidFill>
                  <a:srgbClr val="322F50"/>
                </a:solidFill>
                <a:latin typeface="Montserrat"/>
                <a:ea typeface="Montserrat"/>
                <a:cs typeface="Montserrat"/>
                <a:sym typeface="Montserrat"/>
              </a:rPr>
              <a:t>123 Anywhere ST., Any City, ST 12345</a:t>
            </a:r>
          </a:p>
        </p:txBody>
      </p:sp>
      <p:sp>
        <p:nvSpPr>
          <p:cNvPr name="TextBox 18" id="18"/>
          <p:cNvSpPr txBox="true"/>
          <p:nvPr/>
        </p:nvSpPr>
        <p:spPr>
          <a:xfrm rot="0">
            <a:off x="7381807" y="6372218"/>
            <a:ext cx="2571732" cy="227560"/>
          </a:xfrm>
          <a:prstGeom prst="rect">
            <a:avLst/>
          </a:prstGeom>
        </p:spPr>
        <p:txBody>
          <a:bodyPr anchor="t" rtlCol="false" tIns="0" lIns="0" bIns="0" rIns="0">
            <a:spAutoFit/>
          </a:bodyPr>
          <a:lstStyle/>
          <a:p>
            <a:pPr algn="l">
              <a:lnSpc>
                <a:spcPts val="1856"/>
              </a:lnSpc>
              <a:spcBef>
                <a:spcPct val="0"/>
              </a:spcBef>
            </a:pPr>
            <a:r>
              <a:rPr lang="en-US" sz="1325">
                <a:solidFill>
                  <a:srgbClr val="322F50"/>
                </a:solidFill>
                <a:latin typeface="Montserrat"/>
                <a:ea typeface="Montserrat"/>
                <a:cs typeface="Montserrat"/>
                <a:sym typeface="Montserrat"/>
              </a:rPr>
              <a:t>hello@reallygreatsite.com</a:t>
            </a:r>
          </a:p>
        </p:txBody>
      </p:sp>
      <p:grpSp>
        <p:nvGrpSpPr>
          <p:cNvPr name="Group 19" id="19"/>
          <p:cNvGrpSpPr/>
          <p:nvPr/>
        </p:nvGrpSpPr>
        <p:grpSpPr>
          <a:xfrm rot="0">
            <a:off x="3594083" y="7618170"/>
            <a:ext cx="2901784" cy="782439"/>
            <a:chOff x="0" y="0"/>
            <a:chExt cx="704842" cy="190054"/>
          </a:xfrm>
        </p:grpSpPr>
        <p:sp>
          <p:nvSpPr>
            <p:cNvPr name="Freeform 20" id="20"/>
            <p:cNvSpPr/>
            <p:nvPr/>
          </p:nvSpPr>
          <p:spPr>
            <a:xfrm flipH="false" flipV="false" rot="0">
              <a:off x="0" y="0"/>
              <a:ext cx="704842" cy="190054"/>
            </a:xfrm>
            <a:custGeom>
              <a:avLst/>
              <a:gdLst/>
              <a:ahLst/>
              <a:cxnLst/>
              <a:rect r="r" b="b" t="t" l="l"/>
              <a:pathLst>
                <a:path h="190054" w="704842">
                  <a:moveTo>
                    <a:pt x="0" y="0"/>
                  </a:moveTo>
                  <a:lnTo>
                    <a:pt x="704842" y="0"/>
                  </a:lnTo>
                  <a:lnTo>
                    <a:pt x="704842" y="190054"/>
                  </a:lnTo>
                  <a:lnTo>
                    <a:pt x="0" y="190054"/>
                  </a:lnTo>
                  <a:close/>
                </a:path>
              </a:pathLst>
            </a:custGeom>
            <a:solidFill>
              <a:srgbClr val="052A47"/>
            </a:solidFill>
            <a:ln cap="sq">
              <a:noFill/>
              <a:prstDash val="solid"/>
              <a:miter/>
            </a:ln>
          </p:spPr>
        </p:sp>
        <p:sp>
          <p:nvSpPr>
            <p:cNvPr name="TextBox 21" id="21"/>
            <p:cNvSpPr txBox="true"/>
            <p:nvPr/>
          </p:nvSpPr>
          <p:spPr>
            <a:xfrm>
              <a:off x="0" y="-47625"/>
              <a:ext cx="704842" cy="23767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2" id="22"/>
          <p:cNvSpPr/>
          <p:nvPr/>
        </p:nvSpPr>
        <p:spPr>
          <a:xfrm flipH="false" flipV="false" rot="0">
            <a:off x="3594083" y="5136867"/>
            <a:ext cx="2901784" cy="2586531"/>
          </a:xfrm>
          <a:custGeom>
            <a:avLst/>
            <a:gdLst/>
            <a:ahLst/>
            <a:cxnLst/>
            <a:rect r="r" b="b" t="t" l="l"/>
            <a:pathLst>
              <a:path h="2586531" w="2901784">
                <a:moveTo>
                  <a:pt x="0" y="0"/>
                </a:moveTo>
                <a:lnTo>
                  <a:pt x="2901784" y="0"/>
                </a:lnTo>
                <a:lnTo>
                  <a:pt x="2901784" y="2586531"/>
                </a:lnTo>
                <a:lnTo>
                  <a:pt x="0" y="2586531"/>
                </a:lnTo>
                <a:lnTo>
                  <a:pt x="0" y="0"/>
                </a:lnTo>
                <a:close/>
              </a:path>
            </a:pathLst>
          </a:custGeom>
          <a:blipFill>
            <a:blip r:embed="rId4"/>
            <a:stretch>
              <a:fillRect l="0" t="-10801" r="0" b="-57586"/>
            </a:stretch>
          </a:blipFill>
        </p:spPr>
      </p:sp>
      <p:sp>
        <p:nvSpPr>
          <p:cNvPr name="TextBox 23" id="23"/>
          <p:cNvSpPr txBox="true"/>
          <p:nvPr/>
        </p:nvSpPr>
        <p:spPr>
          <a:xfrm rot="0">
            <a:off x="3947544" y="7873555"/>
            <a:ext cx="2194861" cy="356773"/>
          </a:xfrm>
          <a:prstGeom prst="rect">
            <a:avLst/>
          </a:prstGeom>
        </p:spPr>
        <p:txBody>
          <a:bodyPr anchor="t" rtlCol="false" tIns="0" lIns="0" bIns="0" rIns="0">
            <a:spAutoFit/>
          </a:bodyPr>
          <a:lstStyle/>
          <a:p>
            <a:pPr algn="ctr">
              <a:lnSpc>
                <a:spcPts val="2884"/>
              </a:lnSpc>
              <a:spcBef>
                <a:spcPct val="0"/>
              </a:spcBef>
            </a:pPr>
            <a:r>
              <a:rPr lang="en-US" sz="2060">
                <a:solidFill>
                  <a:srgbClr val="FFFBFB"/>
                </a:solidFill>
                <a:latin typeface="Arimo"/>
                <a:ea typeface="Arimo"/>
                <a:cs typeface="Arimo"/>
                <a:sym typeface="Arimo"/>
              </a:rPr>
              <a:t>Everest Cantu </a:t>
            </a:r>
          </a:p>
        </p:txBody>
      </p:sp>
      <p:sp>
        <p:nvSpPr>
          <p:cNvPr name="Freeform 24" id="24"/>
          <p:cNvSpPr/>
          <p:nvPr/>
        </p:nvSpPr>
        <p:spPr>
          <a:xfrm flipH="false" flipV="false" rot="0">
            <a:off x="6796302" y="6143792"/>
            <a:ext cx="447187" cy="447187"/>
          </a:xfrm>
          <a:custGeom>
            <a:avLst/>
            <a:gdLst/>
            <a:ahLst/>
            <a:cxnLst/>
            <a:rect r="r" b="b" t="t" l="l"/>
            <a:pathLst>
              <a:path h="447187" w="447187">
                <a:moveTo>
                  <a:pt x="0" y="0"/>
                </a:moveTo>
                <a:lnTo>
                  <a:pt x="447187" y="0"/>
                </a:lnTo>
                <a:lnTo>
                  <a:pt x="447187" y="447187"/>
                </a:lnTo>
                <a:lnTo>
                  <a:pt x="0" y="4471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5" id="25"/>
          <p:cNvSpPr/>
          <p:nvPr/>
        </p:nvSpPr>
        <p:spPr>
          <a:xfrm flipH="false" flipV="false" rot="0">
            <a:off x="6796302" y="6877034"/>
            <a:ext cx="447187" cy="447187"/>
          </a:xfrm>
          <a:custGeom>
            <a:avLst/>
            <a:gdLst/>
            <a:ahLst/>
            <a:cxnLst/>
            <a:rect r="r" b="b" t="t" l="l"/>
            <a:pathLst>
              <a:path h="447187" w="447187">
                <a:moveTo>
                  <a:pt x="0" y="0"/>
                </a:moveTo>
                <a:lnTo>
                  <a:pt x="447187" y="0"/>
                </a:lnTo>
                <a:lnTo>
                  <a:pt x="447187" y="447187"/>
                </a:lnTo>
                <a:lnTo>
                  <a:pt x="0" y="4471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6" id="26"/>
          <p:cNvSpPr/>
          <p:nvPr/>
        </p:nvSpPr>
        <p:spPr>
          <a:xfrm flipH="false" flipV="false" rot="0">
            <a:off x="6796302" y="5410550"/>
            <a:ext cx="447187" cy="447187"/>
          </a:xfrm>
          <a:custGeom>
            <a:avLst/>
            <a:gdLst/>
            <a:ahLst/>
            <a:cxnLst/>
            <a:rect r="r" b="b" t="t" l="l"/>
            <a:pathLst>
              <a:path h="447187" w="447187">
                <a:moveTo>
                  <a:pt x="0" y="0"/>
                </a:moveTo>
                <a:lnTo>
                  <a:pt x="447187" y="0"/>
                </a:lnTo>
                <a:lnTo>
                  <a:pt x="447187" y="447186"/>
                </a:lnTo>
                <a:lnTo>
                  <a:pt x="0" y="4471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p:cNvSpPr/>
          <p:nvPr/>
        </p:nvSpPr>
        <p:spPr>
          <a:xfrm flipH="false" flipV="false" rot="0">
            <a:off x="6796302" y="7610276"/>
            <a:ext cx="447187" cy="447187"/>
          </a:xfrm>
          <a:custGeom>
            <a:avLst/>
            <a:gdLst/>
            <a:ahLst/>
            <a:cxnLst/>
            <a:rect r="r" b="b" t="t" l="l"/>
            <a:pathLst>
              <a:path h="447187" w="447187">
                <a:moveTo>
                  <a:pt x="0" y="0"/>
                </a:moveTo>
                <a:lnTo>
                  <a:pt x="447187" y="0"/>
                </a:lnTo>
                <a:lnTo>
                  <a:pt x="447187" y="447187"/>
                </a:lnTo>
                <a:lnTo>
                  <a:pt x="0" y="4471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28" id="28"/>
          <p:cNvSpPr txBox="true"/>
          <p:nvPr/>
        </p:nvSpPr>
        <p:spPr>
          <a:xfrm rot="0">
            <a:off x="1269695" y="2124285"/>
            <a:ext cx="8149287" cy="1565052"/>
          </a:xfrm>
          <a:prstGeom prst="rect">
            <a:avLst/>
          </a:prstGeom>
        </p:spPr>
        <p:txBody>
          <a:bodyPr anchor="t" rtlCol="false" tIns="0" lIns="0" bIns="0" rIns="0">
            <a:spAutoFit/>
          </a:bodyPr>
          <a:lstStyle/>
          <a:p>
            <a:pPr algn="just" marL="0" indent="0" lvl="0">
              <a:lnSpc>
                <a:spcPts val="12389"/>
              </a:lnSpc>
              <a:spcBef>
                <a:spcPct val="0"/>
              </a:spcBef>
            </a:pPr>
            <a:r>
              <a:rPr lang="en-US" b="true" sz="10324" spc="371">
                <a:solidFill>
                  <a:srgbClr val="2A2E3A"/>
                </a:solidFill>
                <a:latin typeface="Montserrat Classic Bold"/>
                <a:ea typeface="Montserrat Classic Bold"/>
                <a:cs typeface="Montserrat Classic Bold"/>
                <a:sym typeface="Montserrat Classic Bold"/>
              </a:rPr>
              <a:t>Thank You!</a:t>
            </a:r>
          </a:p>
        </p:txBody>
      </p:sp>
      <p:sp>
        <p:nvSpPr>
          <p:cNvPr name="TextBox 29" id="29"/>
          <p:cNvSpPr txBox="true"/>
          <p:nvPr/>
        </p:nvSpPr>
        <p:spPr>
          <a:xfrm rot="0">
            <a:off x="2279240" y="1067250"/>
            <a:ext cx="1972239" cy="768853"/>
          </a:xfrm>
          <a:prstGeom prst="rect">
            <a:avLst/>
          </a:prstGeom>
        </p:spPr>
        <p:txBody>
          <a:bodyPr anchor="t" rtlCol="false" tIns="0" lIns="0" bIns="0" rIns="0">
            <a:spAutoFit/>
          </a:bodyPr>
          <a:lstStyle/>
          <a:p>
            <a:pPr algn="l">
              <a:lnSpc>
                <a:spcPts val="2981"/>
              </a:lnSpc>
            </a:pPr>
            <a:r>
              <a:rPr lang="en-US" sz="2570" spc="100">
                <a:solidFill>
                  <a:srgbClr val="2A2E3A"/>
                </a:solidFill>
                <a:latin typeface="Montserrat Classic"/>
                <a:ea typeface="Montserrat Classic"/>
                <a:cs typeface="Montserrat Classic"/>
                <a:sym typeface="Montserrat Classic"/>
              </a:rPr>
              <a:t>Borcelle Company</a:t>
            </a:r>
          </a:p>
        </p:txBody>
      </p:sp>
      <p:sp>
        <p:nvSpPr>
          <p:cNvPr name="Freeform 30" id="30"/>
          <p:cNvSpPr/>
          <p:nvPr/>
        </p:nvSpPr>
        <p:spPr>
          <a:xfrm flipH="false" flipV="false" rot="0">
            <a:off x="1269695" y="977846"/>
            <a:ext cx="885528" cy="1022498"/>
          </a:xfrm>
          <a:custGeom>
            <a:avLst/>
            <a:gdLst/>
            <a:ahLst/>
            <a:cxnLst/>
            <a:rect r="r" b="b" t="t" l="l"/>
            <a:pathLst>
              <a:path h="1022498" w="885528">
                <a:moveTo>
                  <a:pt x="0" y="0"/>
                </a:moveTo>
                <a:lnTo>
                  <a:pt x="885528" y="0"/>
                </a:lnTo>
                <a:lnTo>
                  <a:pt x="885528" y="1022498"/>
                </a:lnTo>
                <a:lnTo>
                  <a:pt x="0" y="102249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74241" y="8403378"/>
            <a:ext cx="587713" cy="748246"/>
          </a:xfrm>
          <a:custGeom>
            <a:avLst/>
            <a:gdLst/>
            <a:ahLst/>
            <a:cxnLst/>
            <a:rect r="r" b="b" t="t" l="l"/>
            <a:pathLst>
              <a:path h="748246" w="587713">
                <a:moveTo>
                  <a:pt x="0" y="0"/>
                </a:moveTo>
                <a:lnTo>
                  <a:pt x="587713" y="0"/>
                </a:lnTo>
                <a:lnTo>
                  <a:pt x="587713" y="748246"/>
                </a:lnTo>
                <a:lnTo>
                  <a:pt x="0" y="748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44977" y="8386429"/>
            <a:ext cx="849110" cy="827496"/>
          </a:xfrm>
          <a:custGeom>
            <a:avLst/>
            <a:gdLst/>
            <a:ahLst/>
            <a:cxnLst/>
            <a:rect r="r" b="b" t="t" l="l"/>
            <a:pathLst>
              <a:path h="827496" w="849110">
                <a:moveTo>
                  <a:pt x="0" y="0"/>
                </a:moveTo>
                <a:lnTo>
                  <a:pt x="849110" y="0"/>
                </a:lnTo>
                <a:lnTo>
                  <a:pt x="849110" y="827497"/>
                </a:lnTo>
                <a:lnTo>
                  <a:pt x="0" y="827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221718" y="8338719"/>
            <a:ext cx="825844" cy="895886"/>
          </a:xfrm>
          <a:custGeom>
            <a:avLst/>
            <a:gdLst/>
            <a:ahLst/>
            <a:cxnLst/>
            <a:rect r="r" b="b" t="t" l="l"/>
            <a:pathLst>
              <a:path h="895886" w="825844">
                <a:moveTo>
                  <a:pt x="0" y="0"/>
                </a:moveTo>
                <a:lnTo>
                  <a:pt x="825844" y="0"/>
                </a:lnTo>
                <a:lnTo>
                  <a:pt x="825844" y="895886"/>
                </a:lnTo>
                <a:lnTo>
                  <a:pt x="0" y="8958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476583" y="8415767"/>
            <a:ext cx="801428" cy="735857"/>
          </a:xfrm>
          <a:custGeom>
            <a:avLst/>
            <a:gdLst/>
            <a:ahLst/>
            <a:cxnLst/>
            <a:rect r="r" b="b" t="t" l="l"/>
            <a:pathLst>
              <a:path h="735857" w="801428">
                <a:moveTo>
                  <a:pt x="0" y="0"/>
                </a:moveTo>
                <a:lnTo>
                  <a:pt x="801428" y="0"/>
                </a:lnTo>
                <a:lnTo>
                  <a:pt x="801428" y="735857"/>
                </a:lnTo>
                <a:lnTo>
                  <a:pt x="0" y="7358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6588622" y="5921199"/>
            <a:ext cx="660740" cy="798697"/>
          </a:xfrm>
          <a:custGeom>
            <a:avLst/>
            <a:gdLst/>
            <a:ahLst/>
            <a:cxnLst/>
            <a:rect r="r" b="b" t="t" l="l"/>
            <a:pathLst>
              <a:path h="798697" w="660740">
                <a:moveTo>
                  <a:pt x="0" y="0"/>
                </a:moveTo>
                <a:lnTo>
                  <a:pt x="660740" y="0"/>
                </a:lnTo>
                <a:lnTo>
                  <a:pt x="660740" y="798697"/>
                </a:lnTo>
                <a:lnTo>
                  <a:pt x="0" y="7986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7998731" y="4504848"/>
            <a:ext cx="733943" cy="839228"/>
          </a:xfrm>
          <a:custGeom>
            <a:avLst/>
            <a:gdLst/>
            <a:ahLst/>
            <a:cxnLst/>
            <a:rect r="r" b="b" t="t" l="l"/>
            <a:pathLst>
              <a:path h="839228" w="733943">
                <a:moveTo>
                  <a:pt x="0" y="0"/>
                </a:moveTo>
                <a:lnTo>
                  <a:pt x="733943" y="0"/>
                </a:lnTo>
                <a:lnTo>
                  <a:pt x="733943" y="839227"/>
                </a:lnTo>
                <a:lnTo>
                  <a:pt x="0" y="83922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8549624" y="4511789"/>
            <a:ext cx="810032" cy="779103"/>
          </a:xfrm>
          <a:custGeom>
            <a:avLst/>
            <a:gdLst/>
            <a:ahLst/>
            <a:cxnLst/>
            <a:rect r="r" b="b" t="t" l="l"/>
            <a:pathLst>
              <a:path h="779103" w="810032">
                <a:moveTo>
                  <a:pt x="0" y="0"/>
                </a:moveTo>
                <a:lnTo>
                  <a:pt x="810032" y="0"/>
                </a:lnTo>
                <a:lnTo>
                  <a:pt x="810032" y="779103"/>
                </a:lnTo>
                <a:lnTo>
                  <a:pt x="0" y="77910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9760121" y="4373006"/>
            <a:ext cx="682965" cy="813054"/>
          </a:xfrm>
          <a:custGeom>
            <a:avLst/>
            <a:gdLst/>
            <a:ahLst/>
            <a:cxnLst/>
            <a:rect r="r" b="b" t="t" l="l"/>
            <a:pathLst>
              <a:path h="813054" w="682965">
                <a:moveTo>
                  <a:pt x="0" y="0"/>
                </a:moveTo>
                <a:lnTo>
                  <a:pt x="682966" y="0"/>
                </a:lnTo>
                <a:lnTo>
                  <a:pt x="682966" y="813054"/>
                </a:lnTo>
                <a:lnTo>
                  <a:pt x="0" y="81305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0996000" y="4554692"/>
            <a:ext cx="795968" cy="706241"/>
          </a:xfrm>
          <a:custGeom>
            <a:avLst/>
            <a:gdLst/>
            <a:ahLst/>
            <a:cxnLst/>
            <a:rect r="r" b="b" t="t" l="l"/>
            <a:pathLst>
              <a:path h="706241" w="795968">
                <a:moveTo>
                  <a:pt x="0" y="0"/>
                </a:moveTo>
                <a:lnTo>
                  <a:pt x="795968" y="0"/>
                </a:lnTo>
                <a:lnTo>
                  <a:pt x="795968" y="706241"/>
                </a:lnTo>
                <a:lnTo>
                  <a:pt x="0" y="70624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2418051" y="4507036"/>
            <a:ext cx="698242" cy="672851"/>
          </a:xfrm>
          <a:custGeom>
            <a:avLst/>
            <a:gdLst/>
            <a:ahLst/>
            <a:cxnLst/>
            <a:rect r="r" b="b" t="t" l="l"/>
            <a:pathLst>
              <a:path h="672851" w="698242">
                <a:moveTo>
                  <a:pt x="0" y="0"/>
                </a:moveTo>
                <a:lnTo>
                  <a:pt x="698241" y="0"/>
                </a:lnTo>
                <a:lnTo>
                  <a:pt x="698241" y="672851"/>
                </a:lnTo>
                <a:lnTo>
                  <a:pt x="0" y="67285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7978181" y="5767728"/>
            <a:ext cx="775043" cy="868174"/>
          </a:xfrm>
          <a:custGeom>
            <a:avLst/>
            <a:gdLst/>
            <a:ahLst/>
            <a:cxnLst/>
            <a:rect r="r" b="b" t="t" l="l"/>
            <a:pathLst>
              <a:path h="868174" w="775043">
                <a:moveTo>
                  <a:pt x="0" y="0"/>
                </a:moveTo>
                <a:lnTo>
                  <a:pt x="775043" y="0"/>
                </a:lnTo>
                <a:lnTo>
                  <a:pt x="775043" y="868174"/>
                </a:lnTo>
                <a:lnTo>
                  <a:pt x="0" y="86817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9684728" y="6948784"/>
            <a:ext cx="833753" cy="868492"/>
          </a:xfrm>
          <a:custGeom>
            <a:avLst/>
            <a:gdLst/>
            <a:ahLst/>
            <a:cxnLst/>
            <a:rect r="r" b="b" t="t" l="l"/>
            <a:pathLst>
              <a:path h="868492" w="833753">
                <a:moveTo>
                  <a:pt x="0" y="0"/>
                </a:moveTo>
                <a:lnTo>
                  <a:pt x="833752" y="0"/>
                </a:lnTo>
                <a:lnTo>
                  <a:pt x="833752" y="868492"/>
                </a:lnTo>
                <a:lnTo>
                  <a:pt x="0" y="86849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9737808" y="5649702"/>
            <a:ext cx="727593" cy="835440"/>
          </a:xfrm>
          <a:custGeom>
            <a:avLst/>
            <a:gdLst/>
            <a:ahLst/>
            <a:cxnLst/>
            <a:rect r="r" b="b" t="t" l="l"/>
            <a:pathLst>
              <a:path h="835440" w="727593">
                <a:moveTo>
                  <a:pt x="0" y="0"/>
                </a:moveTo>
                <a:lnTo>
                  <a:pt x="727592" y="0"/>
                </a:lnTo>
                <a:lnTo>
                  <a:pt x="727592" y="835440"/>
                </a:lnTo>
                <a:lnTo>
                  <a:pt x="0" y="83544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0959897" y="5714550"/>
            <a:ext cx="868174" cy="868174"/>
          </a:xfrm>
          <a:custGeom>
            <a:avLst/>
            <a:gdLst/>
            <a:ahLst/>
            <a:cxnLst/>
            <a:rect r="r" b="b" t="t" l="l"/>
            <a:pathLst>
              <a:path h="868174" w="868174">
                <a:moveTo>
                  <a:pt x="0" y="0"/>
                </a:moveTo>
                <a:lnTo>
                  <a:pt x="868174" y="0"/>
                </a:lnTo>
                <a:lnTo>
                  <a:pt x="868174" y="868174"/>
                </a:lnTo>
                <a:lnTo>
                  <a:pt x="0" y="868174"/>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8504855" y="8379926"/>
            <a:ext cx="899568" cy="868492"/>
          </a:xfrm>
          <a:custGeom>
            <a:avLst/>
            <a:gdLst/>
            <a:ahLst/>
            <a:cxnLst/>
            <a:rect r="r" b="b" t="t" l="l"/>
            <a:pathLst>
              <a:path h="868492" w="899568">
                <a:moveTo>
                  <a:pt x="0" y="0"/>
                </a:moveTo>
                <a:lnTo>
                  <a:pt x="899569" y="0"/>
                </a:lnTo>
                <a:lnTo>
                  <a:pt x="899569" y="868492"/>
                </a:lnTo>
                <a:lnTo>
                  <a:pt x="0" y="868492"/>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3635175" y="6955844"/>
            <a:ext cx="928806" cy="896720"/>
          </a:xfrm>
          <a:custGeom>
            <a:avLst/>
            <a:gdLst/>
            <a:ahLst/>
            <a:cxnLst/>
            <a:rect r="r" b="b" t="t" l="l"/>
            <a:pathLst>
              <a:path h="896720" w="928806">
                <a:moveTo>
                  <a:pt x="0" y="0"/>
                </a:moveTo>
                <a:lnTo>
                  <a:pt x="928805" y="0"/>
                </a:lnTo>
                <a:lnTo>
                  <a:pt x="928805" y="896720"/>
                </a:lnTo>
                <a:lnTo>
                  <a:pt x="0" y="896720"/>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3874191" y="4418611"/>
            <a:ext cx="778541" cy="767216"/>
          </a:xfrm>
          <a:custGeom>
            <a:avLst/>
            <a:gdLst/>
            <a:ahLst/>
            <a:cxnLst/>
            <a:rect r="r" b="b" t="t" l="l"/>
            <a:pathLst>
              <a:path h="767216" w="778541">
                <a:moveTo>
                  <a:pt x="0" y="0"/>
                </a:moveTo>
                <a:lnTo>
                  <a:pt x="778540" y="0"/>
                </a:lnTo>
                <a:lnTo>
                  <a:pt x="778540" y="767217"/>
                </a:lnTo>
                <a:lnTo>
                  <a:pt x="0" y="767217"/>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2123371" y="4497184"/>
            <a:ext cx="889451" cy="889451"/>
          </a:xfrm>
          <a:custGeom>
            <a:avLst/>
            <a:gdLst/>
            <a:ahLst/>
            <a:cxnLst/>
            <a:rect r="r" b="b" t="t" l="l"/>
            <a:pathLst>
              <a:path h="889451" w="889451">
                <a:moveTo>
                  <a:pt x="0" y="0"/>
                </a:moveTo>
                <a:lnTo>
                  <a:pt x="889452" y="0"/>
                </a:lnTo>
                <a:lnTo>
                  <a:pt x="889452" y="889451"/>
                </a:lnTo>
                <a:lnTo>
                  <a:pt x="0" y="889451"/>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11010376" y="7036341"/>
            <a:ext cx="767216" cy="767216"/>
          </a:xfrm>
          <a:custGeom>
            <a:avLst/>
            <a:gdLst/>
            <a:ahLst/>
            <a:cxnLst/>
            <a:rect r="r" b="b" t="t" l="l"/>
            <a:pathLst>
              <a:path h="767216" w="767216">
                <a:moveTo>
                  <a:pt x="0" y="0"/>
                </a:moveTo>
                <a:lnTo>
                  <a:pt x="767217" y="0"/>
                </a:lnTo>
                <a:lnTo>
                  <a:pt x="767217" y="767217"/>
                </a:lnTo>
                <a:lnTo>
                  <a:pt x="0" y="767217"/>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5241013" y="5686887"/>
            <a:ext cx="787256" cy="767216"/>
          </a:xfrm>
          <a:custGeom>
            <a:avLst/>
            <a:gdLst/>
            <a:ahLst/>
            <a:cxnLst/>
            <a:rect r="r" b="b" t="t" l="l"/>
            <a:pathLst>
              <a:path h="767216" w="787256">
                <a:moveTo>
                  <a:pt x="0" y="0"/>
                </a:moveTo>
                <a:lnTo>
                  <a:pt x="787255" y="0"/>
                </a:lnTo>
                <a:lnTo>
                  <a:pt x="787255" y="767216"/>
                </a:lnTo>
                <a:lnTo>
                  <a:pt x="0" y="767216"/>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12318268" y="7051147"/>
            <a:ext cx="897806" cy="767216"/>
          </a:xfrm>
          <a:custGeom>
            <a:avLst/>
            <a:gdLst/>
            <a:ahLst/>
            <a:cxnLst/>
            <a:rect r="r" b="b" t="t" l="l"/>
            <a:pathLst>
              <a:path h="767216" w="897806">
                <a:moveTo>
                  <a:pt x="0" y="0"/>
                </a:moveTo>
                <a:lnTo>
                  <a:pt x="897807" y="0"/>
                </a:lnTo>
                <a:lnTo>
                  <a:pt x="897807" y="767216"/>
                </a:lnTo>
                <a:lnTo>
                  <a:pt x="0" y="767216"/>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3715218" y="5675171"/>
            <a:ext cx="708629" cy="767216"/>
          </a:xfrm>
          <a:custGeom>
            <a:avLst/>
            <a:gdLst/>
            <a:ahLst/>
            <a:cxnLst/>
            <a:rect r="r" b="b" t="t" l="l"/>
            <a:pathLst>
              <a:path h="767216" w="708629">
                <a:moveTo>
                  <a:pt x="0" y="0"/>
                </a:moveTo>
                <a:lnTo>
                  <a:pt x="708629" y="0"/>
                </a:lnTo>
                <a:lnTo>
                  <a:pt x="708629" y="767216"/>
                </a:lnTo>
                <a:lnTo>
                  <a:pt x="0" y="767216"/>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2233312" y="5844079"/>
            <a:ext cx="669571" cy="767216"/>
          </a:xfrm>
          <a:custGeom>
            <a:avLst/>
            <a:gdLst/>
            <a:ahLst/>
            <a:cxnLst/>
            <a:rect r="r" b="b" t="t" l="l"/>
            <a:pathLst>
              <a:path h="767216" w="669571">
                <a:moveTo>
                  <a:pt x="0" y="0"/>
                </a:moveTo>
                <a:lnTo>
                  <a:pt x="669570" y="0"/>
                </a:lnTo>
                <a:lnTo>
                  <a:pt x="669570" y="767216"/>
                </a:lnTo>
                <a:lnTo>
                  <a:pt x="0" y="767216"/>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3869833" y="8319747"/>
            <a:ext cx="514732" cy="767216"/>
          </a:xfrm>
          <a:custGeom>
            <a:avLst/>
            <a:gdLst/>
            <a:ahLst/>
            <a:cxnLst/>
            <a:rect r="r" b="b" t="t" l="l"/>
            <a:pathLst>
              <a:path h="767216" w="514732">
                <a:moveTo>
                  <a:pt x="0" y="0"/>
                </a:moveTo>
                <a:lnTo>
                  <a:pt x="514733" y="0"/>
                </a:lnTo>
                <a:lnTo>
                  <a:pt x="514733" y="767217"/>
                </a:lnTo>
                <a:lnTo>
                  <a:pt x="0" y="767217"/>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7967619" y="8379926"/>
            <a:ext cx="796168" cy="767216"/>
          </a:xfrm>
          <a:custGeom>
            <a:avLst/>
            <a:gdLst/>
            <a:ahLst/>
            <a:cxnLst/>
            <a:rect r="r" b="b" t="t" l="l"/>
            <a:pathLst>
              <a:path h="767216" w="796168">
                <a:moveTo>
                  <a:pt x="0" y="0"/>
                </a:moveTo>
                <a:lnTo>
                  <a:pt x="796168" y="0"/>
                </a:lnTo>
                <a:lnTo>
                  <a:pt x="796168" y="767216"/>
                </a:lnTo>
                <a:lnTo>
                  <a:pt x="0" y="767216"/>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6660808" y="4607290"/>
            <a:ext cx="661201" cy="767216"/>
          </a:xfrm>
          <a:custGeom>
            <a:avLst/>
            <a:gdLst/>
            <a:ahLst/>
            <a:cxnLst/>
            <a:rect r="r" b="b" t="t" l="l"/>
            <a:pathLst>
              <a:path h="767216" w="661201">
                <a:moveTo>
                  <a:pt x="0" y="0"/>
                </a:moveTo>
                <a:lnTo>
                  <a:pt x="661201" y="0"/>
                </a:lnTo>
                <a:lnTo>
                  <a:pt x="661201" y="767217"/>
                </a:lnTo>
                <a:lnTo>
                  <a:pt x="0" y="767217"/>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3527001" y="4527474"/>
            <a:ext cx="1085063" cy="651038"/>
          </a:xfrm>
          <a:custGeom>
            <a:avLst/>
            <a:gdLst/>
            <a:ahLst/>
            <a:cxnLst/>
            <a:rect r="r" b="b" t="t" l="l"/>
            <a:pathLst>
              <a:path h="651038" w="1085063">
                <a:moveTo>
                  <a:pt x="0" y="0"/>
                </a:moveTo>
                <a:lnTo>
                  <a:pt x="1085063" y="0"/>
                </a:lnTo>
                <a:lnTo>
                  <a:pt x="1085063" y="651038"/>
                </a:lnTo>
                <a:lnTo>
                  <a:pt x="0" y="651038"/>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5329846" y="4438522"/>
            <a:ext cx="609588" cy="767216"/>
          </a:xfrm>
          <a:custGeom>
            <a:avLst/>
            <a:gdLst/>
            <a:ahLst/>
            <a:cxnLst/>
            <a:rect r="r" b="b" t="t" l="l"/>
            <a:pathLst>
              <a:path h="767216" w="609588">
                <a:moveTo>
                  <a:pt x="0" y="0"/>
                </a:moveTo>
                <a:lnTo>
                  <a:pt x="609589" y="0"/>
                </a:lnTo>
                <a:lnTo>
                  <a:pt x="609589" y="767216"/>
                </a:lnTo>
                <a:lnTo>
                  <a:pt x="0" y="767216"/>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13869833" y="5593845"/>
            <a:ext cx="787256" cy="767216"/>
          </a:xfrm>
          <a:custGeom>
            <a:avLst/>
            <a:gdLst/>
            <a:ahLst/>
            <a:cxnLst/>
            <a:rect r="r" b="b" t="t" l="l"/>
            <a:pathLst>
              <a:path h="767216" w="787256">
                <a:moveTo>
                  <a:pt x="0" y="0"/>
                </a:moveTo>
                <a:lnTo>
                  <a:pt x="787256" y="0"/>
                </a:lnTo>
                <a:lnTo>
                  <a:pt x="787256" y="767216"/>
                </a:lnTo>
                <a:lnTo>
                  <a:pt x="0" y="767216"/>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0904670" y="8257175"/>
            <a:ext cx="978628" cy="991244"/>
          </a:xfrm>
          <a:custGeom>
            <a:avLst/>
            <a:gdLst/>
            <a:ahLst/>
            <a:cxnLst/>
            <a:rect r="r" b="b" t="t" l="l"/>
            <a:pathLst>
              <a:path h="991244" w="978628">
                <a:moveTo>
                  <a:pt x="0" y="0"/>
                </a:moveTo>
                <a:lnTo>
                  <a:pt x="978628" y="0"/>
                </a:lnTo>
                <a:lnTo>
                  <a:pt x="978628" y="991243"/>
                </a:lnTo>
                <a:lnTo>
                  <a:pt x="0" y="991243"/>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2" id="32"/>
          <p:cNvSpPr/>
          <p:nvPr/>
        </p:nvSpPr>
        <p:spPr>
          <a:xfrm flipH="false" flipV="false" rot="0">
            <a:off x="12317663" y="8319747"/>
            <a:ext cx="899016" cy="887574"/>
          </a:xfrm>
          <a:custGeom>
            <a:avLst/>
            <a:gdLst/>
            <a:ahLst/>
            <a:cxnLst/>
            <a:rect r="r" b="b" t="t" l="l"/>
            <a:pathLst>
              <a:path h="887574" w="899016">
                <a:moveTo>
                  <a:pt x="0" y="0"/>
                </a:moveTo>
                <a:lnTo>
                  <a:pt x="899017" y="0"/>
                </a:lnTo>
                <a:lnTo>
                  <a:pt x="899017" y="887574"/>
                </a:lnTo>
                <a:lnTo>
                  <a:pt x="0" y="887574"/>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3" id="33"/>
          <p:cNvSpPr/>
          <p:nvPr/>
        </p:nvSpPr>
        <p:spPr>
          <a:xfrm flipH="false" flipV="false" rot="0">
            <a:off x="12373090" y="5728071"/>
            <a:ext cx="788162" cy="922318"/>
          </a:xfrm>
          <a:custGeom>
            <a:avLst/>
            <a:gdLst/>
            <a:ahLst/>
            <a:cxnLst/>
            <a:rect r="r" b="b" t="t" l="l"/>
            <a:pathLst>
              <a:path h="922318" w="788162">
                <a:moveTo>
                  <a:pt x="0" y="0"/>
                </a:moveTo>
                <a:lnTo>
                  <a:pt x="788163" y="0"/>
                </a:lnTo>
                <a:lnTo>
                  <a:pt x="788163" y="922318"/>
                </a:lnTo>
                <a:lnTo>
                  <a:pt x="0" y="922318"/>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4" id="34"/>
          <p:cNvSpPr/>
          <p:nvPr/>
        </p:nvSpPr>
        <p:spPr>
          <a:xfrm flipH="false" flipV="false" rot="0">
            <a:off x="5155175" y="6935252"/>
            <a:ext cx="958932" cy="922318"/>
          </a:xfrm>
          <a:custGeom>
            <a:avLst/>
            <a:gdLst/>
            <a:ahLst/>
            <a:cxnLst/>
            <a:rect r="r" b="b" t="t" l="l"/>
            <a:pathLst>
              <a:path h="922318" w="958932">
                <a:moveTo>
                  <a:pt x="0" y="0"/>
                </a:moveTo>
                <a:lnTo>
                  <a:pt x="958931" y="0"/>
                </a:lnTo>
                <a:lnTo>
                  <a:pt x="958931" y="922318"/>
                </a:lnTo>
                <a:lnTo>
                  <a:pt x="0" y="922318"/>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5" id="35"/>
          <p:cNvSpPr/>
          <p:nvPr/>
        </p:nvSpPr>
        <p:spPr>
          <a:xfrm flipH="false" flipV="false" rot="0">
            <a:off x="3606270" y="6939046"/>
            <a:ext cx="926524" cy="950724"/>
          </a:xfrm>
          <a:custGeom>
            <a:avLst/>
            <a:gdLst/>
            <a:ahLst/>
            <a:cxnLst/>
            <a:rect r="r" b="b" t="t" l="l"/>
            <a:pathLst>
              <a:path h="950724" w="926524">
                <a:moveTo>
                  <a:pt x="0" y="0"/>
                </a:moveTo>
                <a:lnTo>
                  <a:pt x="926524" y="0"/>
                </a:lnTo>
                <a:lnTo>
                  <a:pt x="926524" y="950724"/>
                </a:lnTo>
                <a:lnTo>
                  <a:pt x="0" y="950724"/>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6" id="36"/>
          <p:cNvSpPr/>
          <p:nvPr/>
        </p:nvSpPr>
        <p:spPr>
          <a:xfrm flipH="false" flipV="false" rot="0">
            <a:off x="2129499" y="7068738"/>
            <a:ext cx="877197" cy="877197"/>
          </a:xfrm>
          <a:custGeom>
            <a:avLst/>
            <a:gdLst/>
            <a:ahLst/>
            <a:cxnLst/>
            <a:rect r="r" b="b" t="t" l="l"/>
            <a:pathLst>
              <a:path h="877197" w="877197">
                <a:moveTo>
                  <a:pt x="0" y="0"/>
                </a:moveTo>
                <a:lnTo>
                  <a:pt x="877197" y="0"/>
                </a:lnTo>
                <a:lnTo>
                  <a:pt x="877197" y="877197"/>
                </a:lnTo>
                <a:lnTo>
                  <a:pt x="0" y="877197"/>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TextBox 37" id="37"/>
          <p:cNvSpPr txBox="true"/>
          <p:nvPr/>
        </p:nvSpPr>
        <p:spPr>
          <a:xfrm rot="0">
            <a:off x="5346741" y="1309493"/>
            <a:ext cx="7594518" cy="911119"/>
          </a:xfrm>
          <a:prstGeom prst="rect">
            <a:avLst/>
          </a:prstGeom>
        </p:spPr>
        <p:txBody>
          <a:bodyPr anchor="t" rtlCol="false" tIns="0" lIns="0" bIns="0" rIns="0">
            <a:spAutoFit/>
          </a:bodyPr>
          <a:lstStyle/>
          <a:p>
            <a:pPr algn="ctr" marL="0" indent="0" lvl="0">
              <a:lnSpc>
                <a:spcPts val="7182"/>
              </a:lnSpc>
              <a:spcBef>
                <a:spcPct val="0"/>
              </a:spcBef>
            </a:pPr>
            <a:r>
              <a:rPr lang="en-US" b="true" sz="5985" spc="215">
                <a:solidFill>
                  <a:srgbClr val="2A2E3A"/>
                </a:solidFill>
                <a:latin typeface="Montserrat Classic Bold"/>
                <a:ea typeface="Montserrat Classic Bold"/>
                <a:cs typeface="Montserrat Classic Bold"/>
                <a:sym typeface="Montserrat Classic Bold"/>
              </a:rPr>
              <a:t>R</a:t>
            </a:r>
            <a:r>
              <a:rPr lang="en-US" b="true" sz="5985" spc="215" strike="noStrike" u="none">
                <a:solidFill>
                  <a:srgbClr val="2A2E3A"/>
                </a:solidFill>
                <a:latin typeface="Montserrat Classic Bold"/>
                <a:ea typeface="Montserrat Classic Bold"/>
                <a:cs typeface="Montserrat Classic Bold"/>
                <a:sym typeface="Montserrat Classic Bold"/>
              </a:rPr>
              <a:t>esource Page</a:t>
            </a:r>
          </a:p>
        </p:txBody>
      </p:sp>
      <p:sp>
        <p:nvSpPr>
          <p:cNvPr name="Freeform 38" id="38"/>
          <p:cNvSpPr/>
          <p:nvPr/>
        </p:nvSpPr>
        <p:spPr>
          <a:xfrm flipH="false" flipV="false" rot="0">
            <a:off x="2162266" y="3228078"/>
            <a:ext cx="811663" cy="811663"/>
          </a:xfrm>
          <a:custGeom>
            <a:avLst/>
            <a:gdLst/>
            <a:ahLst/>
            <a:cxnLst/>
            <a:rect r="r" b="b" t="t" l="l"/>
            <a:pathLst>
              <a:path h="811663" w="811663">
                <a:moveTo>
                  <a:pt x="0" y="0"/>
                </a:moveTo>
                <a:lnTo>
                  <a:pt x="811663" y="0"/>
                </a:lnTo>
                <a:lnTo>
                  <a:pt x="811663" y="811663"/>
                </a:lnTo>
                <a:lnTo>
                  <a:pt x="0" y="811663"/>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9" id="39"/>
          <p:cNvSpPr/>
          <p:nvPr/>
        </p:nvSpPr>
        <p:spPr>
          <a:xfrm flipH="false" flipV="false" rot="0">
            <a:off x="14955465" y="7068511"/>
            <a:ext cx="1064254" cy="799158"/>
          </a:xfrm>
          <a:custGeom>
            <a:avLst/>
            <a:gdLst/>
            <a:ahLst/>
            <a:cxnLst/>
            <a:rect r="r" b="b" t="t" l="l"/>
            <a:pathLst>
              <a:path h="799158" w="1064254">
                <a:moveTo>
                  <a:pt x="0" y="0"/>
                </a:moveTo>
                <a:lnTo>
                  <a:pt x="1064254" y="0"/>
                </a:lnTo>
                <a:lnTo>
                  <a:pt x="1064254" y="799158"/>
                </a:lnTo>
                <a:lnTo>
                  <a:pt x="0" y="799158"/>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40" id="40"/>
          <p:cNvSpPr/>
          <p:nvPr/>
        </p:nvSpPr>
        <p:spPr>
          <a:xfrm flipH="false" flipV="false" rot="0">
            <a:off x="15136669" y="4399233"/>
            <a:ext cx="701847" cy="977255"/>
          </a:xfrm>
          <a:custGeom>
            <a:avLst/>
            <a:gdLst/>
            <a:ahLst/>
            <a:cxnLst/>
            <a:rect r="r" b="b" t="t" l="l"/>
            <a:pathLst>
              <a:path h="977255" w="701847">
                <a:moveTo>
                  <a:pt x="0" y="0"/>
                </a:moveTo>
                <a:lnTo>
                  <a:pt x="701847" y="0"/>
                </a:lnTo>
                <a:lnTo>
                  <a:pt x="701847" y="977255"/>
                </a:lnTo>
                <a:lnTo>
                  <a:pt x="0" y="977255"/>
                </a:lnTo>
                <a:lnTo>
                  <a:pt x="0" y="0"/>
                </a:lnTo>
                <a:close/>
              </a:path>
            </a:pathLst>
          </a:custGeom>
          <a:blipFill>
            <a:blip r:embed="rId76">
              <a:extLst>
                <a:ext uri="{96DAC541-7B7A-43D3-8B79-37D633B846F1}">
                  <asvg:svgBlip xmlns:asvg="http://schemas.microsoft.com/office/drawing/2016/SVG/main" r:embed="rId77"/>
                </a:ext>
              </a:extLst>
            </a:blip>
            <a:stretch>
              <a:fillRect l="0" t="0" r="0" b="0"/>
            </a:stretch>
          </a:blipFill>
        </p:spPr>
      </p:sp>
      <p:sp>
        <p:nvSpPr>
          <p:cNvPr name="Freeform 41" id="41"/>
          <p:cNvSpPr/>
          <p:nvPr/>
        </p:nvSpPr>
        <p:spPr>
          <a:xfrm flipH="false" flipV="false" rot="0">
            <a:off x="6588622" y="7144178"/>
            <a:ext cx="734267" cy="745105"/>
          </a:xfrm>
          <a:custGeom>
            <a:avLst/>
            <a:gdLst/>
            <a:ahLst/>
            <a:cxnLst/>
            <a:rect r="r" b="b" t="t" l="l"/>
            <a:pathLst>
              <a:path h="745105" w="734267">
                <a:moveTo>
                  <a:pt x="0" y="0"/>
                </a:moveTo>
                <a:lnTo>
                  <a:pt x="734267" y="0"/>
                </a:lnTo>
                <a:lnTo>
                  <a:pt x="734267" y="745105"/>
                </a:lnTo>
                <a:lnTo>
                  <a:pt x="0" y="745105"/>
                </a:lnTo>
                <a:lnTo>
                  <a:pt x="0" y="0"/>
                </a:lnTo>
                <a:close/>
              </a:path>
            </a:pathLst>
          </a:custGeom>
          <a:blipFill>
            <a:blip r:embed="rId78">
              <a:extLst>
                <a:ext uri="{96DAC541-7B7A-43D3-8B79-37D633B846F1}">
                  <asvg:svgBlip xmlns:asvg="http://schemas.microsoft.com/office/drawing/2016/SVG/main" r:embed="rId79"/>
                </a:ext>
              </a:extLst>
            </a:blip>
            <a:stretch>
              <a:fillRect l="0" t="0" r="0" b="0"/>
            </a:stretch>
          </a:blipFill>
        </p:spPr>
      </p:sp>
      <p:sp>
        <p:nvSpPr>
          <p:cNvPr name="Freeform 42" id="42"/>
          <p:cNvSpPr/>
          <p:nvPr/>
        </p:nvSpPr>
        <p:spPr>
          <a:xfrm flipH="false" flipV="false" rot="0">
            <a:off x="14913497" y="8268769"/>
            <a:ext cx="1148191" cy="989531"/>
          </a:xfrm>
          <a:custGeom>
            <a:avLst/>
            <a:gdLst/>
            <a:ahLst/>
            <a:cxnLst/>
            <a:rect r="r" b="b" t="t" l="l"/>
            <a:pathLst>
              <a:path h="989531" w="1148191">
                <a:moveTo>
                  <a:pt x="0" y="0"/>
                </a:moveTo>
                <a:lnTo>
                  <a:pt x="1148191" y="0"/>
                </a:lnTo>
                <a:lnTo>
                  <a:pt x="1148191" y="989531"/>
                </a:lnTo>
                <a:lnTo>
                  <a:pt x="0" y="989531"/>
                </a:lnTo>
                <a:lnTo>
                  <a:pt x="0" y="0"/>
                </a:lnTo>
                <a:close/>
              </a:path>
            </a:pathLst>
          </a:custGeom>
          <a:blipFill>
            <a:blip r:embed="rId80">
              <a:extLst>
                <a:ext uri="{96DAC541-7B7A-43D3-8B79-37D633B846F1}">
                  <asvg:svgBlip xmlns:asvg="http://schemas.microsoft.com/office/drawing/2016/SVG/main" r:embed="rId81"/>
                </a:ext>
              </a:extLst>
            </a:blip>
            <a:stretch>
              <a:fillRect l="0" t="0" r="0" b="0"/>
            </a:stretch>
          </a:blipFill>
        </p:spPr>
      </p:sp>
      <p:sp>
        <p:nvSpPr>
          <p:cNvPr name="Freeform 43" id="43"/>
          <p:cNvSpPr/>
          <p:nvPr/>
        </p:nvSpPr>
        <p:spPr>
          <a:xfrm flipH="false" flipV="false" rot="0">
            <a:off x="9760121" y="8310561"/>
            <a:ext cx="884472" cy="884472"/>
          </a:xfrm>
          <a:custGeom>
            <a:avLst/>
            <a:gdLst/>
            <a:ahLst/>
            <a:cxnLst/>
            <a:rect r="r" b="b" t="t" l="l"/>
            <a:pathLst>
              <a:path h="884472" w="884472">
                <a:moveTo>
                  <a:pt x="0" y="0"/>
                </a:moveTo>
                <a:lnTo>
                  <a:pt x="884472" y="0"/>
                </a:lnTo>
                <a:lnTo>
                  <a:pt x="884472" y="884471"/>
                </a:lnTo>
                <a:lnTo>
                  <a:pt x="0" y="884471"/>
                </a:lnTo>
                <a:lnTo>
                  <a:pt x="0" y="0"/>
                </a:lnTo>
                <a:close/>
              </a:path>
            </a:pathLst>
          </a:custGeom>
          <a:blipFill>
            <a:blip r:embed="rId82">
              <a:extLst>
                <a:ext uri="{96DAC541-7B7A-43D3-8B79-37D633B846F1}">
                  <asvg:svgBlip xmlns:asvg="http://schemas.microsoft.com/office/drawing/2016/SVG/main" r:embed="rId83"/>
                </a:ext>
              </a:extLst>
            </a:blip>
            <a:stretch>
              <a:fillRect l="0" t="0" r="0" b="0"/>
            </a:stretch>
          </a:blipFill>
        </p:spPr>
      </p:sp>
      <p:sp>
        <p:nvSpPr>
          <p:cNvPr name="Freeform 44" id="44"/>
          <p:cNvSpPr/>
          <p:nvPr/>
        </p:nvSpPr>
        <p:spPr>
          <a:xfrm flipH="false" flipV="false" rot="0">
            <a:off x="8220791" y="6948784"/>
            <a:ext cx="1023765" cy="1040796"/>
          </a:xfrm>
          <a:custGeom>
            <a:avLst/>
            <a:gdLst/>
            <a:ahLst/>
            <a:cxnLst/>
            <a:rect r="r" b="b" t="t" l="l"/>
            <a:pathLst>
              <a:path h="1040796" w="1023765">
                <a:moveTo>
                  <a:pt x="0" y="0"/>
                </a:moveTo>
                <a:lnTo>
                  <a:pt x="1023765" y="0"/>
                </a:lnTo>
                <a:lnTo>
                  <a:pt x="1023765" y="1040796"/>
                </a:lnTo>
                <a:lnTo>
                  <a:pt x="0" y="1040796"/>
                </a:lnTo>
                <a:lnTo>
                  <a:pt x="0" y="0"/>
                </a:lnTo>
                <a:close/>
              </a:path>
            </a:pathLst>
          </a:custGeom>
          <a:blipFill>
            <a:blip r:embed="rId84">
              <a:extLst>
                <a:ext uri="{96DAC541-7B7A-43D3-8B79-37D633B846F1}">
                  <asvg:svgBlip xmlns:asvg="http://schemas.microsoft.com/office/drawing/2016/SVG/main" r:embed="rId85"/>
                </a:ext>
              </a:extLst>
            </a:blip>
            <a:stretch>
              <a:fillRect l="0" t="0" r="0" b="0"/>
            </a:stretch>
          </a:blipFill>
        </p:spPr>
      </p:sp>
      <p:sp>
        <p:nvSpPr>
          <p:cNvPr name="Freeform 45" id="45"/>
          <p:cNvSpPr/>
          <p:nvPr/>
        </p:nvSpPr>
        <p:spPr>
          <a:xfrm flipH="false" flipV="false" rot="0">
            <a:off x="15136669" y="5649702"/>
            <a:ext cx="1027960" cy="1043133"/>
          </a:xfrm>
          <a:custGeom>
            <a:avLst/>
            <a:gdLst/>
            <a:ahLst/>
            <a:cxnLst/>
            <a:rect r="r" b="b" t="t" l="l"/>
            <a:pathLst>
              <a:path h="1043133" w="1027960">
                <a:moveTo>
                  <a:pt x="0" y="0"/>
                </a:moveTo>
                <a:lnTo>
                  <a:pt x="1027960" y="0"/>
                </a:lnTo>
                <a:lnTo>
                  <a:pt x="1027960" y="1043132"/>
                </a:lnTo>
                <a:lnTo>
                  <a:pt x="0" y="1043132"/>
                </a:lnTo>
                <a:lnTo>
                  <a:pt x="0" y="0"/>
                </a:lnTo>
                <a:close/>
              </a:path>
            </a:pathLst>
          </a:custGeom>
          <a:blipFill>
            <a:blip r:embed="rId86">
              <a:extLst>
                <a:ext uri="{96DAC541-7B7A-43D3-8B79-37D633B846F1}">
                  <asvg:svgBlip xmlns:asvg="http://schemas.microsoft.com/office/drawing/2016/SVG/main" r:embed="rId87"/>
                </a:ext>
              </a:extLst>
            </a:blip>
            <a:stretch>
              <a:fillRect l="0" t="0" r="0" b="0"/>
            </a:stretch>
          </a:blipFill>
        </p:spPr>
      </p:sp>
      <p:sp>
        <p:nvSpPr>
          <p:cNvPr name="Freeform 46" id="46"/>
          <p:cNvSpPr/>
          <p:nvPr/>
        </p:nvSpPr>
        <p:spPr>
          <a:xfrm flipH="false" flipV="false" rot="0">
            <a:off x="6560968" y="2946119"/>
            <a:ext cx="789574" cy="975879"/>
          </a:xfrm>
          <a:custGeom>
            <a:avLst/>
            <a:gdLst/>
            <a:ahLst/>
            <a:cxnLst/>
            <a:rect r="r" b="b" t="t" l="l"/>
            <a:pathLst>
              <a:path h="975879" w="789574">
                <a:moveTo>
                  <a:pt x="0" y="0"/>
                </a:moveTo>
                <a:lnTo>
                  <a:pt x="789575" y="0"/>
                </a:lnTo>
                <a:lnTo>
                  <a:pt x="789575" y="975879"/>
                </a:lnTo>
                <a:lnTo>
                  <a:pt x="0" y="975879"/>
                </a:lnTo>
                <a:lnTo>
                  <a:pt x="0" y="0"/>
                </a:lnTo>
                <a:close/>
              </a:path>
            </a:pathLst>
          </a:custGeom>
          <a:blipFill>
            <a:blip r:embed="rId88">
              <a:extLst>
                <a:ext uri="{96DAC541-7B7A-43D3-8B79-37D633B846F1}">
                  <asvg:svgBlip xmlns:asvg="http://schemas.microsoft.com/office/drawing/2016/SVG/main" r:embed="rId89"/>
                </a:ext>
              </a:extLst>
            </a:blip>
            <a:stretch>
              <a:fillRect l="0" t="0" r="0" b="0"/>
            </a:stretch>
          </a:blipFill>
        </p:spPr>
      </p:sp>
      <p:sp>
        <p:nvSpPr>
          <p:cNvPr name="Freeform 47" id="47"/>
          <p:cNvSpPr/>
          <p:nvPr/>
        </p:nvSpPr>
        <p:spPr>
          <a:xfrm flipH="false" flipV="false" rot="0">
            <a:off x="9510752" y="3028453"/>
            <a:ext cx="1181705" cy="887353"/>
          </a:xfrm>
          <a:custGeom>
            <a:avLst/>
            <a:gdLst/>
            <a:ahLst/>
            <a:cxnLst/>
            <a:rect r="r" b="b" t="t" l="l"/>
            <a:pathLst>
              <a:path h="887353" w="1181705">
                <a:moveTo>
                  <a:pt x="0" y="0"/>
                </a:moveTo>
                <a:lnTo>
                  <a:pt x="1181705" y="0"/>
                </a:lnTo>
                <a:lnTo>
                  <a:pt x="1181705" y="887353"/>
                </a:lnTo>
                <a:lnTo>
                  <a:pt x="0" y="887353"/>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48" id="48"/>
          <p:cNvSpPr/>
          <p:nvPr/>
        </p:nvSpPr>
        <p:spPr>
          <a:xfrm flipH="false" flipV="false" rot="0">
            <a:off x="12349754" y="3010945"/>
            <a:ext cx="964077" cy="978307"/>
          </a:xfrm>
          <a:custGeom>
            <a:avLst/>
            <a:gdLst/>
            <a:ahLst/>
            <a:cxnLst/>
            <a:rect r="r" b="b" t="t" l="l"/>
            <a:pathLst>
              <a:path h="978307" w="964077">
                <a:moveTo>
                  <a:pt x="0" y="0"/>
                </a:moveTo>
                <a:lnTo>
                  <a:pt x="964077" y="0"/>
                </a:lnTo>
                <a:lnTo>
                  <a:pt x="964077" y="978307"/>
                </a:lnTo>
                <a:lnTo>
                  <a:pt x="0" y="978307"/>
                </a:lnTo>
                <a:lnTo>
                  <a:pt x="0" y="0"/>
                </a:lnTo>
                <a:close/>
              </a:path>
            </a:pathLst>
          </a:custGeom>
          <a:blipFill>
            <a:blip r:embed="rId78">
              <a:extLst>
                <a:ext uri="{96DAC541-7B7A-43D3-8B79-37D633B846F1}">
                  <asvg:svgBlip xmlns:asvg="http://schemas.microsoft.com/office/drawing/2016/SVG/main" r:embed="rId79"/>
                </a:ext>
              </a:extLst>
            </a:blip>
            <a:stretch>
              <a:fillRect l="0" t="0" r="0" b="0"/>
            </a:stretch>
          </a:blipFill>
        </p:spPr>
      </p:sp>
      <p:sp>
        <p:nvSpPr>
          <p:cNvPr name="Freeform 49" id="49"/>
          <p:cNvSpPr/>
          <p:nvPr/>
        </p:nvSpPr>
        <p:spPr>
          <a:xfrm flipH="false" flipV="false" rot="0">
            <a:off x="3529986" y="2969382"/>
            <a:ext cx="1079092" cy="1061434"/>
          </a:xfrm>
          <a:custGeom>
            <a:avLst/>
            <a:gdLst/>
            <a:ahLst/>
            <a:cxnLst/>
            <a:rect r="r" b="b" t="t" l="l"/>
            <a:pathLst>
              <a:path h="1061434" w="1079092">
                <a:moveTo>
                  <a:pt x="0" y="0"/>
                </a:moveTo>
                <a:lnTo>
                  <a:pt x="1079092" y="0"/>
                </a:lnTo>
                <a:lnTo>
                  <a:pt x="1079092" y="1061433"/>
                </a:lnTo>
                <a:lnTo>
                  <a:pt x="0" y="1061433"/>
                </a:lnTo>
                <a:lnTo>
                  <a:pt x="0" y="0"/>
                </a:lnTo>
                <a:close/>
              </a:path>
            </a:pathLst>
          </a:custGeom>
          <a:blipFill>
            <a:blip r:embed="rId90">
              <a:extLst>
                <a:ext uri="{96DAC541-7B7A-43D3-8B79-37D633B846F1}">
                  <asvg:svgBlip xmlns:asvg="http://schemas.microsoft.com/office/drawing/2016/SVG/main" r:embed="rId91"/>
                </a:ext>
              </a:extLst>
            </a:blip>
            <a:stretch>
              <a:fillRect l="0" t="0" r="0" b="0"/>
            </a:stretch>
          </a:blipFill>
        </p:spPr>
      </p:sp>
      <p:sp>
        <p:nvSpPr>
          <p:cNvPr name="Freeform 50" id="50"/>
          <p:cNvSpPr/>
          <p:nvPr/>
        </p:nvSpPr>
        <p:spPr>
          <a:xfrm flipH="false" flipV="false" rot="0">
            <a:off x="7919514" y="2927442"/>
            <a:ext cx="1236499" cy="858804"/>
          </a:xfrm>
          <a:custGeom>
            <a:avLst/>
            <a:gdLst/>
            <a:ahLst/>
            <a:cxnLst/>
            <a:rect r="r" b="b" t="t" l="l"/>
            <a:pathLst>
              <a:path h="858804" w="1236499">
                <a:moveTo>
                  <a:pt x="0" y="0"/>
                </a:moveTo>
                <a:lnTo>
                  <a:pt x="1236499" y="0"/>
                </a:lnTo>
                <a:lnTo>
                  <a:pt x="1236499" y="858804"/>
                </a:lnTo>
                <a:lnTo>
                  <a:pt x="0" y="858804"/>
                </a:lnTo>
                <a:lnTo>
                  <a:pt x="0" y="0"/>
                </a:lnTo>
                <a:close/>
              </a:path>
            </a:pathLst>
          </a:custGeom>
          <a:blipFill>
            <a:blip r:embed="rId92">
              <a:extLst>
                <a:ext uri="{96DAC541-7B7A-43D3-8B79-37D633B846F1}">
                  <asvg:svgBlip xmlns:asvg="http://schemas.microsoft.com/office/drawing/2016/SVG/main" r:embed="rId93"/>
                </a:ext>
              </a:extLst>
            </a:blip>
            <a:stretch>
              <a:fillRect l="0" t="0" r="0" b="0"/>
            </a:stretch>
          </a:blipFill>
        </p:spPr>
      </p:sp>
      <p:sp>
        <p:nvSpPr>
          <p:cNvPr name="Freeform 51" id="51"/>
          <p:cNvSpPr/>
          <p:nvPr/>
        </p:nvSpPr>
        <p:spPr>
          <a:xfrm flipH="false" flipV="false" rot="0">
            <a:off x="5113036" y="2927442"/>
            <a:ext cx="1043208" cy="1029931"/>
          </a:xfrm>
          <a:custGeom>
            <a:avLst/>
            <a:gdLst/>
            <a:ahLst/>
            <a:cxnLst/>
            <a:rect r="r" b="b" t="t" l="l"/>
            <a:pathLst>
              <a:path h="1029931" w="1043208">
                <a:moveTo>
                  <a:pt x="0" y="0"/>
                </a:moveTo>
                <a:lnTo>
                  <a:pt x="1043208" y="0"/>
                </a:lnTo>
                <a:lnTo>
                  <a:pt x="1043208" y="1029931"/>
                </a:lnTo>
                <a:lnTo>
                  <a:pt x="0" y="1029931"/>
                </a:lnTo>
                <a:lnTo>
                  <a:pt x="0" y="0"/>
                </a:lnTo>
                <a:close/>
              </a:path>
            </a:pathLst>
          </a:custGeom>
          <a:blipFill>
            <a:blip r:embed="rId94">
              <a:extLst>
                <a:ext uri="{96DAC541-7B7A-43D3-8B79-37D633B846F1}">
                  <asvg:svgBlip xmlns:asvg="http://schemas.microsoft.com/office/drawing/2016/SVG/main" r:embed="rId95"/>
                </a:ext>
              </a:extLst>
            </a:blip>
            <a:stretch>
              <a:fillRect l="0" t="0" r="0" b="0"/>
            </a:stretch>
          </a:blipFill>
        </p:spPr>
      </p:sp>
      <p:sp>
        <p:nvSpPr>
          <p:cNvPr name="Freeform 52" id="52"/>
          <p:cNvSpPr/>
          <p:nvPr/>
        </p:nvSpPr>
        <p:spPr>
          <a:xfrm flipH="false" flipV="false" rot="0">
            <a:off x="11151914" y="3008257"/>
            <a:ext cx="893040" cy="1072428"/>
          </a:xfrm>
          <a:custGeom>
            <a:avLst/>
            <a:gdLst/>
            <a:ahLst/>
            <a:cxnLst/>
            <a:rect r="r" b="b" t="t" l="l"/>
            <a:pathLst>
              <a:path h="1072428" w="893040">
                <a:moveTo>
                  <a:pt x="0" y="0"/>
                </a:moveTo>
                <a:lnTo>
                  <a:pt x="893040" y="0"/>
                </a:lnTo>
                <a:lnTo>
                  <a:pt x="893040" y="1072429"/>
                </a:lnTo>
                <a:lnTo>
                  <a:pt x="0" y="1072429"/>
                </a:lnTo>
                <a:lnTo>
                  <a:pt x="0" y="0"/>
                </a:lnTo>
                <a:close/>
              </a:path>
            </a:pathLst>
          </a:custGeom>
          <a:blipFill>
            <a:blip r:embed="rId96">
              <a:extLst>
                <a:ext uri="{96DAC541-7B7A-43D3-8B79-37D633B846F1}">
                  <asvg:svgBlip xmlns:asvg="http://schemas.microsoft.com/office/drawing/2016/SVG/main" r:embed="rId97"/>
                </a:ext>
              </a:extLst>
            </a:blip>
            <a:stretch>
              <a:fillRect l="0" t="0" r="0" b="0"/>
            </a:stretch>
          </a:blipFill>
        </p:spPr>
      </p:sp>
      <p:sp>
        <p:nvSpPr>
          <p:cNvPr name="Freeform 53" id="53"/>
          <p:cNvSpPr/>
          <p:nvPr/>
        </p:nvSpPr>
        <p:spPr>
          <a:xfrm flipH="false" flipV="false" rot="0">
            <a:off x="15136669" y="3024073"/>
            <a:ext cx="1023765" cy="1040796"/>
          </a:xfrm>
          <a:custGeom>
            <a:avLst/>
            <a:gdLst/>
            <a:ahLst/>
            <a:cxnLst/>
            <a:rect r="r" b="b" t="t" l="l"/>
            <a:pathLst>
              <a:path h="1040796" w="1023765">
                <a:moveTo>
                  <a:pt x="0" y="0"/>
                </a:moveTo>
                <a:lnTo>
                  <a:pt x="1023765" y="0"/>
                </a:lnTo>
                <a:lnTo>
                  <a:pt x="1023765" y="1040797"/>
                </a:lnTo>
                <a:lnTo>
                  <a:pt x="0" y="1040797"/>
                </a:lnTo>
                <a:lnTo>
                  <a:pt x="0" y="0"/>
                </a:lnTo>
                <a:close/>
              </a:path>
            </a:pathLst>
          </a:custGeom>
          <a:blipFill>
            <a:blip r:embed="rId84">
              <a:extLst>
                <a:ext uri="{96DAC541-7B7A-43D3-8B79-37D633B846F1}">
                  <asvg:svgBlip xmlns:asvg="http://schemas.microsoft.com/office/drawing/2016/SVG/main" r:embed="rId85"/>
                </a:ext>
              </a:extLst>
            </a:blip>
            <a:stretch>
              <a:fillRect l="0" t="0" r="0" b="0"/>
            </a:stretch>
          </a:blipFill>
        </p:spPr>
      </p:sp>
      <p:sp>
        <p:nvSpPr>
          <p:cNvPr name="Freeform 54" id="54"/>
          <p:cNvSpPr/>
          <p:nvPr/>
        </p:nvSpPr>
        <p:spPr>
          <a:xfrm flipH="false" flipV="false" rot="0">
            <a:off x="13866281" y="2927442"/>
            <a:ext cx="980529" cy="1070022"/>
          </a:xfrm>
          <a:custGeom>
            <a:avLst/>
            <a:gdLst/>
            <a:ahLst/>
            <a:cxnLst/>
            <a:rect r="r" b="b" t="t" l="l"/>
            <a:pathLst>
              <a:path h="1070022" w="980529">
                <a:moveTo>
                  <a:pt x="0" y="0"/>
                </a:moveTo>
                <a:lnTo>
                  <a:pt x="980529" y="0"/>
                </a:lnTo>
                <a:lnTo>
                  <a:pt x="980529" y="1070022"/>
                </a:lnTo>
                <a:lnTo>
                  <a:pt x="0" y="1070022"/>
                </a:lnTo>
                <a:lnTo>
                  <a:pt x="0" y="0"/>
                </a:lnTo>
                <a:close/>
              </a:path>
            </a:pathLst>
          </a:custGeom>
          <a:blipFill>
            <a:blip r:embed="rId98">
              <a:extLst>
                <a:ext uri="{96DAC541-7B7A-43D3-8B79-37D633B846F1}">
                  <asvg:svgBlip xmlns:asvg="http://schemas.microsoft.com/office/drawing/2016/SVG/main" r:embed="rId9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31041">
            <a:off x="13216914" y="-2949524"/>
            <a:ext cx="3889773" cy="12559257"/>
          </a:xfrm>
          <a:custGeom>
            <a:avLst/>
            <a:gdLst/>
            <a:ahLst/>
            <a:cxnLst/>
            <a:rect r="r" b="b" t="t" l="l"/>
            <a:pathLst>
              <a:path h="12559257" w="3889773">
                <a:moveTo>
                  <a:pt x="0" y="0"/>
                </a:moveTo>
                <a:lnTo>
                  <a:pt x="3889773" y="0"/>
                </a:lnTo>
                <a:lnTo>
                  <a:pt x="3889773" y="12559257"/>
                </a:lnTo>
                <a:lnTo>
                  <a:pt x="0" y="12559257"/>
                </a:lnTo>
                <a:lnTo>
                  <a:pt x="0" y="0"/>
                </a:lnTo>
                <a:close/>
              </a:path>
            </a:pathLst>
          </a:custGeom>
          <a:blipFill>
            <a:blip r:embed="rId2">
              <a:extLst>
                <a:ext uri="{96DAC541-7B7A-43D3-8B79-37D633B846F1}">
                  <asvg:svgBlip xmlns:asvg="http://schemas.microsoft.com/office/drawing/2016/SVG/main" r:embed="rId3"/>
                </a:ext>
              </a:extLst>
            </a:blip>
            <a:stretch>
              <a:fillRect l="-525794" t="-40822" r="0" b="-52994"/>
            </a:stretch>
          </a:blipFill>
        </p:spPr>
      </p:sp>
      <p:grpSp>
        <p:nvGrpSpPr>
          <p:cNvPr name="Group 3" id="3"/>
          <p:cNvGrpSpPr/>
          <p:nvPr/>
        </p:nvGrpSpPr>
        <p:grpSpPr>
          <a:xfrm rot="-2468074">
            <a:off x="13918097" y="4882637"/>
            <a:ext cx="8739806" cy="5324588"/>
            <a:chOff x="0" y="0"/>
            <a:chExt cx="2301842" cy="1402361"/>
          </a:xfrm>
        </p:grpSpPr>
        <p:sp>
          <p:nvSpPr>
            <p:cNvPr name="Freeform 4" id="4"/>
            <p:cNvSpPr/>
            <p:nvPr/>
          </p:nvSpPr>
          <p:spPr>
            <a:xfrm flipH="false" flipV="false" rot="0">
              <a:off x="0" y="0"/>
              <a:ext cx="2301842" cy="1402361"/>
            </a:xfrm>
            <a:custGeom>
              <a:avLst/>
              <a:gdLst/>
              <a:ahLst/>
              <a:cxnLst/>
              <a:rect r="r" b="b" t="t" l="l"/>
              <a:pathLst>
                <a:path h="1402361" w="2301842">
                  <a:moveTo>
                    <a:pt x="0" y="0"/>
                  </a:moveTo>
                  <a:lnTo>
                    <a:pt x="2301842" y="0"/>
                  </a:lnTo>
                  <a:lnTo>
                    <a:pt x="2301842" y="1402361"/>
                  </a:lnTo>
                  <a:lnTo>
                    <a:pt x="0" y="1402361"/>
                  </a:lnTo>
                  <a:close/>
                </a:path>
              </a:pathLst>
            </a:custGeom>
            <a:solidFill>
              <a:srgbClr val="052A47"/>
            </a:solidFill>
          </p:spPr>
        </p:sp>
        <p:sp>
          <p:nvSpPr>
            <p:cNvPr name="TextBox 5" id="5"/>
            <p:cNvSpPr txBox="true"/>
            <p:nvPr/>
          </p:nvSpPr>
          <p:spPr>
            <a:xfrm>
              <a:off x="0" y="-47625"/>
              <a:ext cx="2301842" cy="144998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2468074">
            <a:off x="15432242" y="6369777"/>
            <a:ext cx="4609127" cy="4873542"/>
            <a:chOff x="0" y="0"/>
            <a:chExt cx="1213926" cy="1283567"/>
          </a:xfrm>
        </p:grpSpPr>
        <p:sp>
          <p:nvSpPr>
            <p:cNvPr name="Freeform 7" id="7"/>
            <p:cNvSpPr/>
            <p:nvPr/>
          </p:nvSpPr>
          <p:spPr>
            <a:xfrm flipH="false" flipV="false" rot="0">
              <a:off x="0" y="0"/>
              <a:ext cx="1213926" cy="1283567"/>
            </a:xfrm>
            <a:custGeom>
              <a:avLst/>
              <a:gdLst/>
              <a:ahLst/>
              <a:cxnLst/>
              <a:rect r="r" b="b" t="t" l="l"/>
              <a:pathLst>
                <a:path h="1283567" w="1213926">
                  <a:moveTo>
                    <a:pt x="0" y="0"/>
                  </a:moveTo>
                  <a:lnTo>
                    <a:pt x="1213926" y="0"/>
                  </a:lnTo>
                  <a:lnTo>
                    <a:pt x="1213926" y="1283567"/>
                  </a:lnTo>
                  <a:lnTo>
                    <a:pt x="0" y="1283567"/>
                  </a:lnTo>
                  <a:close/>
                </a:path>
              </a:pathLst>
            </a:custGeom>
            <a:solidFill>
              <a:srgbClr val="000000">
                <a:alpha val="0"/>
              </a:srgbClr>
            </a:solidFill>
            <a:ln w="38100" cap="sq">
              <a:solidFill>
                <a:srgbClr val="80D12A"/>
              </a:solidFill>
              <a:prstDash val="solid"/>
              <a:miter/>
            </a:ln>
          </p:spPr>
        </p:sp>
        <p:sp>
          <p:nvSpPr>
            <p:cNvPr name="TextBox 8" id="8"/>
            <p:cNvSpPr txBox="true"/>
            <p:nvPr/>
          </p:nvSpPr>
          <p:spPr>
            <a:xfrm>
              <a:off x="0" y="-47625"/>
              <a:ext cx="1213926" cy="1331192"/>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10977613" y="0"/>
            <a:ext cx="7310387" cy="8224186"/>
            <a:chOff x="0" y="0"/>
            <a:chExt cx="5370413" cy="6041715"/>
          </a:xfrm>
        </p:grpSpPr>
        <p:sp>
          <p:nvSpPr>
            <p:cNvPr name="Freeform 10" id="10"/>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A3D376"/>
            </a:solidFill>
          </p:spPr>
        </p:sp>
        <p:sp>
          <p:nvSpPr>
            <p:cNvPr name="Freeform 11" id="11"/>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7040" t="0" r="-37040" b="0"/>
              </a:stretch>
            </a:blipFill>
          </p:spPr>
        </p:sp>
      </p:grpSp>
      <p:sp>
        <p:nvSpPr>
          <p:cNvPr name="Freeform 12" id="12"/>
          <p:cNvSpPr/>
          <p:nvPr/>
        </p:nvSpPr>
        <p:spPr>
          <a:xfrm flipH="false" flipV="false" rot="0">
            <a:off x="-3688142" y="6845658"/>
            <a:ext cx="6882684" cy="6882684"/>
          </a:xfrm>
          <a:custGeom>
            <a:avLst/>
            <a:gdLst/>
            <a:ahLst/>
            <a:cxnLst/>
            <a:rect r="r" b="b" t="t" l="l"/>
            <a:pathLst>
              <a:path h="6882684" w="6882684">
                <a:moveTo>
                  <a:pt x="0" y="0"/>
                </a:moveTo>
                <a:lnTo>
                  <a:pt x="6882684" y="0"/>
                </a:lnTo>
                <a:lnTo>
                  <a:pt x="6882684" y="6882684"/>
                </a:lnTo>
                <a:lnTo>
                  <a:pt x="0" y="68826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3" id="13"/>
          <p:cNvSpPr txBox="true"/>
          <p:nvPr/>
        </p:nvSpPr>
        <p:spPr>
          <a:xfrm rot="0">
            <a:off x="4901222" y="3330671"/>
            <a:ext cx="3260717" cy="4995419"/>
          </a:xfrm>
          <a:prstGeom prst="rect">
            <a:avLst/>
          </a:prstGeom>
        </p:spPr>
        <p:txBody>
          <a:bodyPr anchor="t" rtlCol="false" tIns="0" lIns="0" bIns="0" rIns="0">
            <a:spAutoFit/>
          </a:bodyPr>
          <a:lstStyle/>
          <a:p>
            <a:pPr algn="l">
              <a:lnSpc>
                <a:spcPts val="5770"/>
              </a:lnSpc>
            </a:pPr>
            <a:r>
              <a:rPr lang="en-US" sz="2899" spc="130">
                <a:solidFill>
                  <a:srgbClr val="2A2E3A"/>
                </a:solidFill>
                <a:latin typeface="Montserrat Classic"/>
                <a:ea typeface="Montserrat Classic"/>
                <a:cs typeface="Montserrat Classic"/>
                <a:sym typeface="Montserrat Classic"/>
              </a:rPr>
              <a:t>About Us</a:t>
            </a:r>
          </a:p>
          <a:p>
            <a:pPr algn="l">
              <a:lnSpc>
                <a:spcPts val="5770"/>
              </a:lnSpc>
            </a:pPr>
            <a:r>
              <a:rPr lang="en-US" sz="2899" spc="130">
                <a:solidFill>
                  <a:srgbClr val="2A2E3A"/>
                </a:solidFill>
                <a:latin typeface="Montserrat Classic"/>
                <a:ea typeface="Montserrat Classic"/>
                <a:cs typeface="Montserrat Classic"/>
                <a:sym typeface="Montserrat Classic"/>
              </a:rPr>
              <a:t>Mission</a:t>
            </a:r>
          </a:p>
          <a:p>
            <a:pPr algn="l">
              <a:lnSpc>
                <a:spcPts val="5770"/>
              </a:lnSpc>
            </a:pPr>
            <a:r>
              <a:rPr lang="en-US" sz="2899" spc="130">
                <a:solidFill>
                  <a:srgbClr val="2A2E3A"/>
                </a:solidFill>
                <a:latin typeface="Montserrat Classic"/>
                <a:ea typeface="Montserrat Classic"/>
                <a:cs typeface="Montserrat Classic"/>
                <a:sym typeface="Montserrat Classic"/>
              </a:rPr>
              <a:t>Vision</a:t>
            </a:r>
          </a:p>
          <a:p>
            <a:pPr algn="l">
              <a:lnSpc>
                <a:spcPts val="5770"/>
              </a:lnSpc>
            </a:pPr>
            <a:r>
              <a:rPr lang="en-US" sz="2899" spc="130">
                <a:solidFill>
                  <a:srgbClr val="2A2E3A"/>
                </a:solidFill>
                <a:latin typeface="Montserrat Classic"/>
                <a:ea typeface="Montserrat Classic"/>
                <a:cs typeface="Montserrat Classic"/>
                <a:sym typeface="Montserrat Classic"/>
              </a:rPr>
              <a:t>Goals</a:t>
            </a:r>
          </a:p>
          <a:p>
            <a:pPr algn="l">
              <a:lnSpc>
                <a:spcPts val="5770"/>
              </a:lnSpc>
            </a:pPr>
            <a:r>
              <a:rPr lang="en-US" sz="2899" spc="130">
                <a:solidFill>
                  <a:srgbClr val="2A2E3A"/>
                </a:solidFill>
                <a:latin typeface="Montserrat Classic"/>
                <a:ea typeface="Montserrat Classic"/>
                <a:cs typeface="Montserrat Classic"/>
                <a:sym typeface="Montserrat Classic"/>
              </a:rPr>
              <a:t>Market</a:t>
            </a:r>
          </a:p>
          <a:p>
            <a:pPr algn="l">
              <a:lnSpc>
                <a:spcPts val="5770"/>
              </a:lnSpc>
            </a:pPr>
            <a:r>
              <a:rPr lang="en-US" sz="2899" spc="130">
                <a:solidFill>
                  <a:srgbClr val="2A2E3A"/>
                </a:solidFill>
                <a:latin typeface="Montserrat Classic"/>
                <a:ea typeface="Montserrat Classic"/>
                <a:cs typeface="Montserrat Classic"/>
                <a:sym typeface="Montserrat Classic"/>
              </a:rPr>
              <a:t>Team</a:t>
            </a:r>
          </a:p>
          <a:p>
            <a:pPr algn="l" marL="0" indent="0" lvl="0">
              <a:lnSpc>
                <a:spcPts val="5770"/>
              </a:lnSpc>
            </a:pPr>
            <a:r>
              <a:rPr lang="en-US" sz="2899" spc="130" strike="noStrike" u="none">
                <a:solidFill>
                  <a:srgbClr val="2A2E3A"/>
                </a:solidFill>
                <a:latin typeface="Montserrat Classic"/>
                <a:ea typeface="Montserrat Classic"/>
                <a:cs typeface="Montserrat Classic"/>
                <a:sym typeface="Montserrat Classic"/>
              </a:rPr>
              <a:t>Contact</a:t>
            </a:r>
          </a:p>
        </p:txBody>
      </p:sp>
      <p:sp>
        <p:nvSpPr>
          <p:cNvPr name="TextBox 14" id="14"/>
          <p:cNvSpPr txBox="true"/>
          <p:nvPr/>
        </p:nvSpPr>
        <p:spPr>
          <a:xfrm rot="0">
            <a:off x="3191204" y="1960910"/>
            <a:ext cx="4588794" cy="1072727"/>
          </a:xfrm>
          <a:prstGeom prst="rect">
            <a:avLst/>
          </a:prstGeom>
        </p:spPr>
        <p:txBody>
          <a:bodyPr anchor="t" rtlCol="false" tIns="0" lIns="0" bIns="0" rIns="0">
            <a:spAutoFit/>
          </a:bodyPr>
          <a:lstStyle/>
          <a:p>
            <a:pPr algn="l" marL="0" indent="0" lvl="0">
              <a:lnSpc>
                <a:spcPts val="8497"/>
              </a:lnSpc>
              <a:spcBef>
                <a:spcPct val="0"/>
              </a:spcBef>
            </a:pPr>
            <a:r>
              <a:rPr lang="en-US" b="true" sz="7080" spc="254" strike="noStrike" u="none">
                <a:solidFill>
                  <a:srgbClr val="2A2E3A"/>
                </a:solidFill>
                <a:latin typeface="Montserrat Classic Bold"/>
                <a:ea typeface="Montserrat Classic Bold"/>
                <a:cs typeface="Montserrat Classic Bold"/>
                <a:sym typeface="Montserrat Classic Bold"/>
              </a:rPr>
              <a:t>Agenda</a:t>
            </a:r>
          </a:p>
        </p:txBody>
      </p:sp>
      <p:sp>
        <p:nvSpPr>
          <p:cNvPr name="TextBox 15" id="15"/>
          <p:cNvSpPr txBox="true"/>
          <p:nvPr/>
        </p:nvSpPr>
        <p:spPr>
          <a:xfrm rot="0">
            <a:off x="3575542" y="3330671"/>
            <a:ext cx="645670" cy="4995419"/>
          </a:xfrm>
          <a:prstGeom prst="rect">
            <a:avLst/>
          </a:prstGeom>
        </p:spPr>
        <p:txBody>
          <a:bodyPr anchor="t" rtlCol="false" tIns="0" lIns="0" bIns="0" rIns="0">
            <a:spAutoFit/>
          </a:bodyPr>
          <a:lstStyle/>
          <a:p>
            <a:pPr algn="l">
              <a:lnSpc>
                <a:spcPts val="5770"/>
              </a:lnSpc>
            </a:pPr>
            <a:r>
              <a:rPr lang="en-US" sz="2899" spc="130" b="true">
                <a:solidFill>
                  <a:srgbClr val="4DBF38"/>
                </a:solidFill>
                <a:latin typeface="Montserrat Classic Bold"/>
                <a:ea typeface="Montserrat Classic Bold"/>
                <a:cs typeface="Montserrat Classic Bold"/>
                <a:sym typeface="Montserrat Classic Bold"/>
              </a:rPr>
              <a:t>01</a:t>
            </a:r>
          </a:p>
          <a:p>
            <a:pPr algn="l">
              <a:lnSpc>
                <a:spcPts val="5770"/>
              </a:lnSpc>
            </a:pPr>
            <a:r>
              <a:rPr lang="en-US" sz="2899" spc="130" b="true">
                <a:solidFill>
                  <a:srgbClr val="4DBF38"/>
                </a:solidFill>
                <a:latin typeface="Montserrat Classic Bold"/>
                <a:ea typeface="Montserrat Classic Bold"/>
                <a:cs typeface="Montserrat Classic Bold"/>
                <a:sym typeface="Montserrat Classic Bold"/>
              </a:rPr>
              <a:t>02</a:t>
            </a:r>
          </a:p>
          <a:p>
            <a:pPr algn="l">
              <a:lnSpc>
                <a:spcPts val="5770"/>
              </a:lnSpc>
            </a:pPr>
            <a:r>
              <a:rPr lang="en-US" sz="2899" spc="130" b="true">
                <a:solidFill>
                  <a:srgbClr val="4DBF38"/>
                </a:solidFill>
                <a:latin typeface="Montserrat Classic Bold"/>
                <a:ea typeface="Montserrat Classic Bold"/>
                <a:cs typeface="Montserrat Classic Bold"/>
                <a:sym typeface="Montserrat Classic Bold"/>
              </a:rPr>
              <a:t>03</a:t>
            </a:r>
          </a:p>
          <a:p>
            <a:pPr algn="l">
              <a:lnSpc>
                <a:spcPts val="5770"/>
              </a:lnSpc>
            </a:pPr>
            <a:r>
              <a:rPr lang="en-US" sz="2899" spc="130" b="true">
                <a:solidFill>
                  <a:srgbClr val="4DBF38"/>
                </a:solidFill>
                <a:latin typeface="Montserrat Classic Bold"/>
                <a:ea typeface="Montserrat Classic Bold"/>
                <a:cs typeface="Montserrat Classic Bold"/>
                <a:sym typeface="Montserrat Classic Bold"/>
              </a:rPr>
              <a:t>04</a:t>
            </a:r>
          </a:p>
          <a:p>
            <a:pPr algn="l">
              <a:lnSpc>
                <a:spcPts val="5770"/>
              </a:lnSpc>
            </a:pPr>
            <a:r>
              <a:rPr lang="en-US" sz="2899" spc="130" b="true">
                <a:solidFill>
                  <a:srgbClr val="4DBF38"/>
                </a:solidFill>
                <a:latin typeface="Montserrat Classic Bold"/>
                <a:ea typeface="Montserrat Classic Bold"/>
                <a:cs typeface="Montserrat Classic Bold"/>
                <a:sym typeface="Montserrat Classic Bold"/>
              </a:rPr>
              <a:t>05</a:t>
            </a:r>
          </a:p>
          <a:p>
            <a:pPr algn="l">
              <a:lnSpc>
                <a:spcPts val="5770"/>
              </a:lnSpc>
            </a:pPr>
            <a:r>
              <a:rPr lang="en-US" sz="2899" spc="130" b="true">
                <a:solidFill>
                  <a:srgbClr val="4DBF38"/>
                </a:solidFill>
                <a:latin typeface="Montserrat Classic Bold"/>
                <a:ea typeface="Montserrat Classic Bold"/>
                <a:cs typeface="Montserrat Classic Bold"/>
                <a:sym typeface="Montserrat Classic Bold"/>
              </a:rPr>
              <a:t>06</a:t>
            </a:r>
          </a:p>
          <a:p>
            <a:pPr algn="l" marL="0" indent="0" lvl="0">
              <a:lnSpc>
                <a:spcPts val="5770"/>
              </a:lnSpc>
            </a:pPr>
            <a:r>
              <a:rPr lang="en-US" b="true" sz="2899" spc="130">
                <a:solidFill>
                  <a:srgbClr val="4DBF38"/>
                </a:solidFill>
                <a:latin typeface="Montserrat Classic Bold"/>
                <a:ea typeface="Montserrat Classic Bold"/>
                <a:cs typeface="Montserrat Classic Bold"/>
                <a:sym typeface="Montserrat Classic Bold"/>
              </a:rPr>
              <a:t>07</a:t>
            </a:r>
          </a:p>
        </p:txBody>
      </p:sp>
      <p:sp>
        <p:nvSpPr>
          <p:cNvPr name="AutoShape 16" id="16"/>
          <p:cNvSpPr/>
          <p:nvPr/>
        </p:nvSpPr>
        <p:spPr>
          <a:xfrm flipV="true">
            <a:off x="4501172" y="3549746"/>
            <a:ext cx="0" cy="4776344"/>
          </a:xfrm>
          <a:prstGeom prst="line">
            <a:avLst/>
          </a:prstGeom>
          <a:ln cap="flat" w="38100">
            <a:solidFill>
              <a:srgbClr val="052A47"/>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19606">
            <a:off x="13580842" y="-1136129"/>
            <a:ext cx="3889773" cy="12559257"/>
          </a:xfrm>
          <a:custGeom>
            <a:avLst/>
            <a:gdLst/>
            <a:ahLst/>
            <a:cxnLst/>
            <a:rect r="r" b="b" t="t" l="l"/>
            <a:pathLst>
              <a:path h="12559257" w="3889773">
                <a:moveTo>
                  <a:pt x="0" y="0"/>
                </a:moveTo>
                <a:lnTo>
                  <a:pt x="3889773" y="0"/>
                </a:lnTo>
                <a:lnTo>
                  <a:pt x="3889773" y="12559258"/>
                </a:lnTo>
                <a:lnTo>
                  <a:pt x="0" y="12559258"/>
                </a:lnTo>
                <a:lnTo>
                  <a:pt x="0" y="0"/>
                </a:lnTo>
                <a:close/>
              </a:path>
            </a:pathLst>
          </a:custGeom>
          <a:blipFill>
            <a:blip r:embed="rId2">
              <a:extLst>
                <a:ext uri="{96DAC541-7B7A-43D3-8B79-37D633B846F1}">
                  <asvg:svgBlip xmlns:asvg="http://schemas.microsoft.com/office/drawing/2016/SVG/main" r:embed="rId3"/>
                </a:ext>
              </a:extLst>
            </a:blip>
            <a:stretch>
              <a:fillRect l="-525794" t="-40822" r="0" b="-52994"/>
            </a:stretch>
          </a:blipFill>
        </p:spPr>
      </p:sp>
      <p:grpSp>
        <p:nvGrpSpPr>
          <p:cNvPr name="Group 3" id="3"/>
          <p:cNvGrpSpPr/>
          <p:nvPr/>
        </p:nvGrpSpPr>
        <p:grpSpPr>
          <a:xfrm rot="0">
            <a:off x="13128476" y="-634385"/>
            <a:ext cx="7779807" cy="11555770"/>
            <a:chOff x="0" y="0"/>
            <a:chExt cx="4275074" cy="6350000"/>
          </a:xfrm>
        </p:grpSpPr>
        <p:sp>
          <p:nvSpPr>
            <p:cNvPr name="Freeform 4" id="4"/>
            <p:cNvSpPr/>
            <p:nvPr/>
          </p:nvSpPr>
          <p:spPr>
            <a:xfrm flipH="false" flipV="false" rot="0">
              <a:off x="0" y="0"/>
              <a:ext cx="4275074" cy="6350000"/>
            </a:xfrm>
            <a:custGeom>
              <a:avLst/>
              <a:gdLst/>
              <a:ahLst/>
              <a:cxnLst/>
              <a:rect r="r" b="b" t="t" l="l"/>
              <a:pathLst>
                <a:path h="6350000" w="4275074">
                  <a:moveTo>
                    <a:pt x="4275074" y="0"/>
                  </a:moveTo>
                  <a:lnTo>
                    <a:pt x="2736723" y="6350000"/>
                  </a:lnTo>
                  <a:lnTo>
                    <a:pt x="0" y="6350000"/>
                  </a:lnTo>
                  <a:lnTo>
                    <a:pt x="1520444" y="0"/>
                  </a:lnTo>
                  <a:lnTo>
                    <a:pt x="4275074" y="0"/>
                  </a:lnTo>
                  <a:close/>
                </a:path>
              </a:pathLst>
            </a:custGeom>
            <a:blipFill>
              <a:blip r:embed="rId4"/>
              <a:stretch>
                <a:fillRect l="-61471" t="0" r="-61471" b="0"/>
              </a:stretch>
            </a:blipFill>
          </p:spPr>
        </p:sp>
      </p:grpSp>
      <p:sp>
        <p:nvSpPr>
          <p:cNvPr name="TextBox 5" id="5"/>
          <p:cNvSpPr txBox="true"/>
          <p:nvPr/>
        </p:nvSpPr>
        <p:spPr>
          <a:xfrm rot="0">
            <a:off x="1868161" y="3297322"/>
            <a:ext cx="6836396" cy="5126990"/>
          </a:xfrm>
          <a:prstGeom prst="rect">
            <a:avLst/>
          </a:prstGeom>
        </p:spPr>
        <p:txBody>
          <a:bodyPr anchor="t" rtlCol="false" tIns="0" lIns="0" bIns="0" rIns="0">
            <a:spAutoFit/>
          </a:bodyPr>
          <a:lstStyle/>
          <a:p>
            <a:pPr algn="l" marL="0" indent="0" lvl="0">
              <a:lnSpc>
                <a:spcPts val="4059"/>
              </a:lnSpc>
              <a:spcBef>
                <a:spcPct val="0"/>
              </a:spcBef>
            </a:pPr>
            <a:r>
              <a:rPr lang="en-US" sz="2899" spc="130" strike="noStrike" u="none">
                <a:solidFill>
                  <a:srgbClr val="2A2E3A"/>
                </a:solidFill>
                <a:latin typeface="Montserrat Classic"/>
                <a:ea typeface="Montserrat Classic"/>
                <a:cs typeface="Montserrat Classic"/>
                <a:sym typeface="Montserrat Classic"/>
              </a:rPr>
              <a:t>Lorem ipsum dolor sit amet, consectetur adipiscing elit. Quisque vestibulum quis odio in pellentesque. Sed sem diam, luctus quis varius semper, dictum id felis. Integer convallis venenatis risus ac feugiat. In id fermentum lectus, a aliquam risus. Curabitur mollis, lectus sed pellentesque hendrerit, sem eros.</a:t>
            </a:r>
          </a:p>
        </p:txBody>
      </p:sp>
      <p:sp>
        <p:nvSpPr>
          <p:cNvPr name="TextBox 6" id="6"/>
          <p:cNvSpPr txBox="true"/>
          <p:nvPr/>
        </p:nvSpPr>
        <p:spPr>
          <a:xfrm rot="0">
            <a:off x="1868161" y="1887110"/>
            <a:ext cx="9215417" cy="1078156"/>
          </a:xfrm>
          <a:prstGeom prst="rect">
            <a:avLst/>
          </a:prstGeom>
        </p:spPr>
        <p:txBody>
          <a:bodyPr anchor="t" rtlCol="false" tIns="0" lIns="0" bIns="0" rIns="0">
            <a:spAutoFit/>
          </a:bodyPr>
          <a:lstStyle/>
          <a:p>
            <a:pPr algn="l" marL="0" indent="0" lvl="0">
              <a:lnSpc>
                <a:spcPts val="8496"/>
              </a:lnSpc>
              <a:spcBef>
                <a:spcPct val="0"/>
              </a:spcBef>
            </a:pPr>
            <a:r>
              <a:rPr lang="en-US" b="true" sz="7080" spc="254" strike="noStrike" u="none">
                <a:solidFill>
                  <a:srgbClr val="2A2E3A"/>
                </a:solidFill>
                <a:latin typeface="Montserrat Classic Bold"/>
                <a:ea typeface="Montserrat Classic Bold"/>
                <a:cs typeface="Montserrat Classic Bold"/>
                <a:sym typeface="Montserrat Classic Bold"/>
              </a:rPr>
              <a:t>About US</a:t>
            </a:r>
          </a:p>
        </p:txBody>
      </p:sp>
      <p:grpSp>
        <p:nvGrpSpPr>
          <p:cNvPr name="Group 7" id="7"/>
          <p:cNvGrpSpPr/>
          <p:nvPr/>
        </p:nvGrpSpPr>
        <p:grpSpPr>
          <a:xfrm rot="0">
            <a:off x="12411022" y="5331077"/>
            <a:ext cx="2945028" cy="5777885"/>
            <a:chOff x="0" y="0"/>
            <a:chExt cx="406400" cy="797321"/>
          </a:xfrm>
        </p:grpSpPr>
        <p:sp>
          <p:nvSpPr>
            <p:cNvPr name="Freeform 8" id="8"/>
            <p:cNvSpPr/>
            <p:nvPr/>
          </p:nvSpPr>
          <p:spPr>
            <a:xfrm flipH="false" flipV="false" rot="0">
              <a:off x="0" y="0"/>
              <a:ext cx="406400" cy="797321"/>
            </a:xfrm>
            <a:custGeom>
              <a:avLst/>
              <a:gdLst/>
              <a:ahLst/>
              <a:cxnLst/>
              <a:rect r="r" b="b" t="t" l="l"/>
              <a:pathLst>
                <a:path h="797321" w="406400">
                  <a:moveTo>
                    <a:pt x="203200" y="0"/>
                  </a:moveTo>
                  <a:lnTo>
                    <a:pt x="406400" y="0"/>
                  </a:lnTo>
                  <a:lnTo>
                    <a:pt x="203200" y="797321"/>
                  </a:lnTo>
                  <a:lnTo>
                    <a:pt x="0" y="797321"/>
                  </a:lnTo>
                  <a:lnTo>
                    <a:pt x="203200" y="0"/>
                  </a:lnTo>
                  <a:close/>
                </a:path>
              </a:pathLst>
            </a:custGeom>
            <a:solidFill>
              <a:srgbClr val="4DBF38"/>
            </a:solidFill>
            <a:ln cap="sq">
              <a:noFill/>
              <a:prstDash val="solid"/>
              <a:miter/>
            </a:ln>
          </p:spPr>
        </p:sp>
        <p:sp>
          <p:nvSpPr>
            <p:cNvPr name="TextBox 9" id="9"/>
            <p:cNvSpPr txBox="true"/>
            <p:nvPr/>
          </p:nvSpPr>
          <p:spPr>
            <a:xfrm>
              <a:off x="101600" y="-47625"/>
              <a:ext cx="203200" cy="84494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0">
            <a:off x="-1371921" y="-634385"/>
            <a:ext cx="2743842" cy="5383177"/>
            <a:chOff x="0" y="0"/>
            <a:chExt cx="406400" cy="797321"/>
          </a:xfrm>
        </p:grpSpPr>
        <p:sp>
          <p:nvSpPr>
            <p:cNvPr name="Freeform 11" id="11"/>
            <p:cNvSpPr/>
            <p:nvPr/>
          </p:nvSpPr>
          <p:spPr>
            <a:xfrm flipH="false" flipV="false" rot="0">
              <a:off x="0" y="0"/>
              <a:ext cx="406400" cy="797321"/>
            </a:xfrm>
            <a:custGeom>
              <a:avLst/>
              <a:gdLst/>
              <a:ahLst/>
              <a:cxnLst/>
              <a:rect r="r" b="b" t="t" l="l"/>
              <a:pathLst>
                <a:path h="797321" w="406400">
                  <a:moveTo>
                    <a:pt x="203200" y="0"/>
                  </a:moveTo>
                  <a:lnTo>
                    <a:pt x="406400" y="0"/>
                  </a:lnTo>
                  <a:lnTo>
                    <a:pt x="203200" y="797321"/>
                  </a:lnTo>
                  <a:lnTo>
                    <a:pt x="0" y="797321"/>
                  </a:lnTo>
                  <a:lnTo>
                    <a:pt x="203200" y="0"/>
                  </a:lnTo>
                  <a:close/>
                </a:path>
              </a:pathLst>
            </a:custGeom>
            <a:solidFill>
              <a:srgbClr val="80D12A"/>
            </a:solidFill>
            <a:ln cap="sq">
              <a:noFill/>
              <a:prstDash val="solid"/>
              <a:miter/>
            </a:ln>
          </p:spPr>
        </p:sp>
        <p:sp>
          <p:nvSpPr>
            <p:cNvPr name="TextBox 12" id="12"/>
            <p:cNvSpPr txBox="true"/>
            <p:nvPr/>
          </p:nvSpPr>
          <p:spPr>
            <a:xfrm>
              <a:off x="101600" y="-47625"/>
              <a:ext cx="203200" cy="84494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15356049" y="-373209"/>
            <a:ext cx="714563" cy="1401909"/>
            <a:chOff x="0" y="0"/>
            <a:chExt cx="406400" cy="797321"/>
          </a:xfrm>
        </p:grpSpPr>
        <p:sp>
          <p:nvSpPr>
            <p:cNvPr name="Freeform 14" id="14"/>
            <p:cNvSpPr/>
            <p:nvPr/>
          </p:nvSpPr>
          <p:spPr>
            <a:xfrm flipH="false" flipV="false" rot="0">
              <a:off x="0" y="0"/>
              <a:ext cx="406400" cy="797321"/>
            </a:xfrm>
            <a:custGeom>
              <a:avLst/>
              <a:gdLst/>
              <a:ahLst/>
              <a:cxnLst/>
              <a:rect r="r" b="b" t="t" l="l"/>
              <a:pathLst>
                <a:path h="797321" w="406400">
                  <a:moveTo>
                    <a:pt x="203200" y="0"/>
                  </a:moveTo>
                  <a:lnTo>
                    <a:pt x="406400" y="0"/>
                  </a:lnTo>
                  <a:lnTo>
                    <a:pt x="203200" y="797321"/>
                  </a:lnTo>
                  <a:lnTo>
                    <a:pt x="0" y="797321"/>
                  </a:lnTo>
                  <a:lnTo>
                    <a:pt x="203200" y="0"/>
                  </a:lnTo>
                  <a:close/>
                </a:path>
              </a:pathLst>
            </a:custGeom>
            <a:solidFill>
              <a:srgbClr val="80D12A"/>
            </a:solidFill>
            <a:ln cap="sq">
              <a:noFill/>
              <a:prstDash val="solid"/>
              <a:miter/>
            </a:ln>
          </p:spPr>
        </p:sp>
        <p:sp>
          <p:nvSpPr>
            <p:cNvPr name="TextBox 15" id="15"/>
            <p:cNvSpPr txBox="true"/>
            <p:nvPr/>
          </p:nvSpPr>
          <p:spPr>
            <a:xfrm>
              <a:off x="101600" y="-47625"/>
              <a:ext cx="203200" cy="844946"/>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053739"/>
            <a:chOff x="0" y="0"/>
            <a:chExt cx="4816593" cy="1067651"/>
          </a:xfrm>
        </p:grpSpPr>
        <p:sp>
          <p:nvSpPr>
            <p:cNvPr name="Freeform 3" id="3"/>
            <p:cNvSpPr/>
            <p:nvPr/>
          </p:nvSpPr>
          <p:spPr>
            <a:xfrm flipH="false" flipV="false" rot="0">
              <a:off x="0" y="0"/>
              <a:ext cx="4816592" cy="1067651"/>
            </a:xfrm>
            <a:custGeom>
              <a:avLst/>
              <a:gdLst/>
              <a:ahLst/>
              <a:cxnLst/>
              <a:rect r="r" b="b" t="t" l="l"/>
              <a:pathLst>
                <a:path h="1067651" w="4816592">
                  <a:moveTo>
                    <a:pt x="0" y="0"/>
                  </a:moveTo>
                  <a:lnTo>
                    <a:pt x="4816592" y="0"/>
                  </a:lnTo>
                  <a:lnTo>
                    <a:pt x="4816592" y="1067651"/>
                  </a:lnTo>
                  <a:lnTo>
                    <a:pt x="0" y="1067651"/>
                  </a:lnTo>
                  <a:close/>
                </a:path>
              </a:pathLst>
            </a:custGeom>
            <a:solidFill>
              <a:srgbClr val="052A47"/>
            </a:solidFill>
            <a:ln cap="sq">
              <a:noFill/>
              <a:prstDash val="solid"/>
              <a:miter/>
            </a:ln>
          </p:spPr>
        </p:sp>
        <p:sp>
          <p:nvSpPr>
            <p:cNvPr name="TextBox 4" id="4"/>
            <p:cNvSpPr txBox="true"/>
            <p:nvPr/>
          </p:nvSpPr>
          <p:spPr>
            <a:xfrm>
              <a:off x="0" y="-47625"/>
              <a:ext cx="4816593" cy="111527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0"/>
            <a:ext cx="18288000" cy="4053739"/>
          </a:xfrm>
          <a:custGeom>
            <a:avLst/>
            <a:gdLst/>
            <a:ahLst/>
            <a:cxnLst/>
            <a:rect r="r" b="b" t="t" l="l"/>
            <a:pathLst>
              <a:path h="4053739" w="18288000">
                <a:moveTo>
                  <a:pt x="0" y="0"/>
                </a:moveTo>
                <a:lnTo>
                  <a:pt x="18288000" y="0"/>
                </a:lnTo>
                <a:lnTo>
                  <a:pt x="18288000" y="4053739"/>
                </a:lnTo>
                <a:lnTo>
                  <a:pt x="0" y="4053739"/>
                </a:lnTo>
                <a:lnTo>
                  <a:pt x="0" y="0"/>
                </a:lnTo>
                <a:close/>
              </a:path>
            </a:pathLst>
          </a:custGeom>
          <a:blipFill>
            <a:blip r:embed="rId2">
              <a:alphaModFix amt="19999"/>
            </a:blip>
            <a:stretch>
              <a:fillRect l="0" t="-25349" r="0" b="-175221"/>
            </a:stretch>
          </a:blipFill>
        </p:spPr>
      </p:sp>
      <p:sp>
        <p:nvSpPr>
          <p:cNvPr name="TextBox 6" id="6"/>
          <p:cNvSpPr txBox="true"/>
          <p:nvPr/>
        </p:nvSpPr>
        <p:spPr>
          <a:xfrm rot="0">
            <a:off x="1796611" y="2128857"/>
            <a:ext cx="7578207" cy="1020162"/>
          </a:xfrm>
          <a:prstGeom prst="rect">
            <a:avLst/>
          </a:prstGeom>
        </p:spPr>
        <p:txBody>
          <a:bodyPr anchor="t" rtlCol="false" tIns="0" lIns="0" bIns="0" rIns="0">
            <a:spAutoFit/>
          </a:bodyPr>
          <a:lstStyle/>
          <a:p>
            <a:pPr algn="l" marL="0" indent="0" lvl="0">
              <a:lnSpc>
                <a:spcPts val="8010"/>
              </a:lnSpc>
              <a:spcBef>
                <a:spcPct val="0"/>
              </a:spcBef>
            </a:pPr>
            <a:r>
              <a:rPr lang="en-US" b="true" sz="6675" spc="240">
                <a:solidFill>
                  <a:srgbClr val="FFFBFB"/>
                </a:solidFill>
                <a:latin typeface="Montserrat Classic Bold"/>
                <a:ea typeface="Montserrat Classic Bold"/>
                <a:cs typeface="Montserrat Classic Bold"/>
                <a:sym typeface="Montserrat Classic Bold"/>
              </a:rPr>
              <a:t>Our Values</a:t>
            </a:r>
          </a:p>
        </p:txBody>
      </p:sp>
      <p:sp>
        <p:nvSpPr>
          <p:cNvPr name="Freeform 7" id="7"/>
          <p:cNvSpPr/>
          <p:nvPr/>
        </p:nvSpPr>
        <p:spPr>
          <a:xfrm flipH="false" flipV="false" rot="0">
            <a:off x="9374818" y="-2586212"/>
            <a:ext cx="9619282" cy="5963955"/>
          </a:xfrm>
          <a:custGeom>
            <a:avLst/>
            <a:gdLst/>
            <a:ahLst/>
            <a:cxnLst/>
            <a:rect r="r" b="b" t="t" l="l"/>
            <a:pathLst>
              <a:path h="5963955" w="9619282">
                <a:moveTo>
                  <a:pt x="0" y="0"/>
                </a:moveTo>
                <a:lnTo>
                  <a:pt x="9619282" y="0"/>
                </a:lnTo>
                <a:lnTo>
                  <a:pt x="9619282" y="5963954"/>
                </a:lnTo>
                <a:lnTo>
                  <a:pt x="0" y="5963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8" id="8"/>
          <p:cNvGrpSpPr/>
          <p:nvPr/>
        </p:nvGrpSpPr>
        <p:grpSpPr>
          <a:xfrm rot="0">
            <a:off x="1923858" y="5885310"/>
            <a:ext cx="3086100" cy="507624"/>
            <a:chOff x="0" y="0"/>
            <a:chExt cx="812800" cy="133695"/>
          </a:xfrm>
        </p:grpSpPr>
        <p:sp>
          <p:nvSpPr>
            <p:cNvPr name="Freeform 9" id="9"/>
            <p:cNvSpPr/>
            <p:nvPr/>
          </p:nvSpPr>
          <p:spPr>
            <a:xfrm flipH="false" flipV="false" rot="0">
              <a:off x="0" y="0"/>
              <a:ext cx="812800" cy="133695"/>
            </a:xfrm>
            <a:custGeom>
              <a:avLst/>
              <a:gdLst/>
              <a:ahLst/>
              <a:cxnLst/>
              <a:rect r="r" b="b" t="t" l="l"/>
              <a:pathLst>
                <a:path h="133695" w="812800">
                  <a:moveTo>
                    <a:pt x="66848" y="0"/>
                  </a:moveTo>
                  <a:lnTo>
                    <a:pt x="745952" y="0"/>
                  </a:lnTo>
                  <a:cubicBezTo>
                    <a:pt x="763682" y="0"/>
                    <a:pt x="780684" y="7043"/>
                    <a:pt x="793221" y="19579"/>
                  </a:cubicBezTo>
                  <a:cubicBezTo>
                    <a:pt x="805757" y="32116"/>
                    <a:pt x="812800" y="49118"/>
                    <a:pt x="812800" y="66848"/>
                  </a:cubicBezTo>
                  <a:lnTo>
                    <a:pt x="812800" y="66848"/>
                  </a:lnTo>
                  <a:cubicBezTo>
                    <a:pt x="812800" y="84577"/>
                    <a:pt x="805757" y="101580"/>
                    <a:pt x="793221" y="114116"/>
                  </a:cubicBezTo>
                  <a:cubicBezTo>
                    <a:pt x="780684" y="126652"/>
                    <a:pt x="763682" y="133695"/>
                    <a:pt x="745952" y="133695"/>
                  </a:cubicBezTo>
                  <a:lnTo>
                    <a:pt x="66848" y="133695"/>
                  </a:lnTo>
                  <a:cubicBezTo>
                    <a:pt x="49118" y="133695"/>
                    <a:pt x="32116" y="126652"/>
                    <a:pt x="19579" y="114116"/>
                  </a:cubicBezTo>
                  <a:cubicBezTo>
                    <a:pt x="7043" y="101580"/>
                    <a:pt x="0" y="84577"/>
                    <a:pt x="0" y="66848"/>
                  </a:cubicBezTo>
                  <a:lnTo>
                    <a:pt x="0" y="66848"/>
                  </a:lnTo>
                  <a:cubicBezTo>
                    <a:pt x="0" y="49118"/>
                    <a:pt x="7043" y="32116"/>
                    <a:pt x="19579" y="19579"/>
                  </a:cubicBezTo>
                  <a:cubicBezTo>
                    <a:pt x="32116" y="7043"/>
                    <a:pt x="49118" y="0"/>
                    <a:pt x="66848" y="0"/>
                  </a:cubicBezTo>
                  <a:close/>
                </a:path>
              </a:pathLst>
            </a:custGeom>
            <a:solidFill>
              <a:srgbClr val="051D40"/>
            </a:solidFill>
          </p:spPr>
        </p:sp>
        <p:sp>
          <p:nvSpPr>
            <p:cNvPr name="TextBox 10" id="10"/>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ea typeface="Montserrat Classic"/>
                  <a:cs typeface="Montserrat Classic"/>
                  <a:sym typeface="Montserrat Classic"/>
                </a:rPr>
                <a:t>Integrity</a:t>
              </a:r>
            </a:p>
          </p:txBody>
        </p:sp>
      </p:grpSp>
      <p:grpSp>
        <p:nvGrpSpPr>
          <p:cNvPr name="Group 11" id="11"/>
          <p:cNvGrpSpPr/>
          <p:nvPr/>
        </p:nvGrpSpPr>
        <p:grpSpPr>
          <a:xfrm rot="0">
            <a:off x="5715906" y="5885310"/>
            <a:ext cx="3086100" cy="507624"/>
            <a:chOff x="0" y="0"/>
            <a:chExt cx="812800" cy="133695"/>
          </a:xfrm>
        </p:grpSpPr>
        <p:sp>
          <p:nvSpPr>
            <p:cNvPr name="Freeform 12" id="12"/>
            <p:cNvSpPr/>
            <p:nvPr/>
          </p:nvSpPr>
          <p:spPr>
            <a:xfrm flipH="false" flipV="false" rot="0">
              <a:off x="0" y="0"/>
              <a:ext cx="812800" cy="133695"/>
            </a:xfrm>
            <a:custGeom>
              <a:avLst/>
              <a:gdLst/>
              <a:ahLst/>
              <a:cxnLst/>
              <a:rect r="r" b="b" t="t" l="l"/>
              <a:pathLst>
                <a:path h="133695" w="812800">
                  <a:moveTo>
                    <a:pt x="66848" y="0"/>
                  </a:moveTo>
                  <a:lnTo>
                    <a:pt x="745952" y="0"/>
                  </a:lnTo>
                  <a:cubicBezTo>
                    <a:pt x="763682" y="0"/>
                    <a:pt x="780684" y="7043"/>
                    <a:pt x="793221" y="19579"/>
                  </a:cubicBezTo>
                  <a:cubicBezTo>
                    <a:pt x="805757" y="32116"/>
                    <a:pt x="812800" y="49118"/>
                    <a:pt x="812800" y="66848"/>
                  </a:cubicBezTo>
                  <a:lnTo>
                    <a:pt x="812800" y="66848"/>
                  </a:lnTo>
                  <a:cubicBezTo>
                    <a:pt x="812800" y="84577"/>
                    <a:pt x="805757" y="101580"/>
                    <a:pt x="793221" y="114116"/>
                  </a:cubicBezTo>
                  <a:cubicBezTo>
                    <a:pt x="780684" y="126652"/>
                    <a:pt x="763682" y="133695"/>
                    <a:pt x="745952" y="133695"/>
                  </a:cubicBezTo>
                  <a:lnTo>
                    <a:pt x="66848" y="133695"/>
                  </a:lnTo>
                  <a:cubicBezTo>
                    <a:pt x="49118" y="133695"/>
                    <a:pt x="32116" y="126652"/>
                    <a:pt x="19579" y="114116"/>
                  </a:cubicBezTo>
                  <a:cubicBezTo>
                    <a:pt x="7043" y="101580"/>
                    <a:pt x="0" y="84577"/>
                    <a:pt x="0" y="66848"/>
                  </a:cubicBezTo>
                  <a:lnTo>
                    <a:pt x="0" y="66848"/>
                  </a:lnTo>
                  <a:cubicBezTo>
                    <a:pt x="0" y="49118"/>
                    <a:pt x="7043" y="32116"/>
                    <a:pt x="19579" y="19579"/>
                  </a:cubicBezTo>
                  <a:cubicBezTo>
                    <a:pt x="32116" y="7043"/>
                    <a:pt x="49118" y="0"/>
                    <a:pt x="66848" y="0"/>
                  </a:cubicBezTo>
                  <a:close/>
                </a:path>
              </a:pathLst>
            </a:custGeom>
            <a:solidFill>
              <a:srgbClr val="051D40"/>
            </a:solidFill>
            <a:ln cap="rnd">
              <a:noFill/>
              <a:prstDash val="solid"/>
              <a:round/>
            </a:ln>
          </p:spPr>
        </p:sp>
        <p:sp>
          <p:nvSpPr>
            <p:cNvPr name="TextBox 13" id="13"/>
            <p:cNvSpPr txBox="true"/>
            <p:nvPr/>
          </p:nvSpPr>
          <p:spPr>
            <a:xfrm>
              <a:off x="0" y="-19050"/>
              <a:ext cx="812800" cy="152745"/>
            </a:xfrm>
            <a:prstGeom prst="rect">
              <a:avLst/>
            </a:prstGeom>
          </p:spPr>
          <p:txBody>
            <a:bodyPr anchor="ctr" rtlCol="false" tIns="50800" lIns="50800" bIns="50800" rIns="50800"/>
            <a:lstStyle/>
            <a:p>
              <a:pPr algn="ctr" marL="0" indent="0" lvl="0">
                <a:lnSpc>
                  <a:spcPts val="2859"/>
                </a:lnSpc>
                <a:spcBef>
                  <a:spcPct val="0"/>
                </a:spcBef>
              </a:pPr>
              <a:r>
                <a:rPr lang="en-US" sz="2199" strike="noStrike" u="none">
                  <a:solidFill>
                    <a:srgbClr val="FFFFFF"/>
                  </a:solidFill>
                  <a:latin typeface="Montserrat Classic"/>
                  <a:ea typeface="Montserrat Classic"/>
                  <a:cs typeface="Montserrat Classic"/>
                  <a:sym typeface="Montserrat Classic"/>
                </a:rPr>
                <a:t>Excellence</a:t>
              </a:r>
            </a:p>
          </p:txBody>
        </p:sp>
      </p:grpSp>
      <p:grpSp>
        <p:nvGrpSpPr>
          <p:cNvPr name="Group 14" id="14"/>
          <p:cNvGrpSpPr/>
          <p:nvPr/>
        </p:nvGrpSpPr>
        <p:grpSpPr>
          <a:xfrm rot="0">
            <a:off x="9506856" y="5885310"/>
            <a:ext cx="3086100" cy="507624"/>
            <a:chOff x="0" y="0"/>
            <a:chExt cx="812800" cy="133695"/>
          </a:xfrm>
        </p:grpSpPr>
        <p:sp>
          <p:nvSpPr>
            <p:cNvPr name="Freeform 15" id="15"/>
            <p:cNvSpPr/>
            <p:nvPr/>
          </p:nvSpPr>
          <p:spPr>
            <a:xfrm flipH="false" flipV="false" rot="0">
              <a:off x="0" y="0"/>
              <a:ext cx="812800" cy="133695"/>
            </a:xfrm>
            <a:custGeom>
              <a:avLst/>
              <a:gdLst/>
              <a:ahLst/>
              <a:cxnLst/>
              <a:rect r="r" b="b" t="t" l="l"/>
              <a:pathLst>
                <a:path h="133695" w="812800">
                  <a:moveTo>
                    <a:pt x="66848" y="0"/>
                  </a:moveTo>
                  <a:lnTo>
                    <a:pt x="745952" y="0"/>
                  </a:lnTo>
                  <a:cubicBezTo>
                    <a:pt x="763682" y="0"/>
                    <a:pt x="780684" y="7043"/>
                    <a:pt x="793221" y="19579"/>
                  </a:cubicBezTo>
                  <a:cubicBezTo>
                    <a:pt x="805757" y="32116"/>
                    <a:pt x="812800" y="49118"/>
                    <a:pt x="812800" y="66848"/>
                  </a:cubicBezTo>
                  <a:lnTo>
                    <a:pt x="812800" y="66848"/>
                  </a:lnTo>
                  <a:cubicBezTo>
                    <a:pt x="812800" y="84577"/>
                    <a:pt x="805757" y="101580"/>
                    <a:pt x="793221" y="114116"/>
                  </a:cubicBezTo>
                  <a:cubicBezTo>
                    <a:pt x="780684" y="126652"/>
                    <a:pt x="763682" y="133695"/>
                    <a:pt x="745952" y="133695"/>
                  </a:cubicBezTo>
                  <a:lnTo>
                    <a:pt x="66848" y="133695"/>
                  </a:lnTo>
                  <a:cubicBezTo>
                    <a:pt x="49118" y="133695"/>
                    <a:pt x="32116" y="126652"/>
                    <a:pt x="19579" y="114116"/>
                  </a:cubicBezTo>
                  <a:cubicBezTo>
                    <a:pt x="7043" y="101580"/>
                    <a:pt x="0" y="84577"/>
                    <a:pt x="0" y="66848"/>
                  </a:cubicBezTo>
                  <a:lnTo>
                    <a:pt x="0" y="66848"/>
                  </a:lnTo>
                  <a:cubicBezTo>
                    <a:pt x="0" y="49118"/>
                    <a:pt x="7043" y="32116"/>
                    <a:pt x="19579" y="19579"/>
                  </a:cubicBezTo>
                  <a:cubicBezTo>
                    <a:pt x="32116" y="7043"/>
                    <a:pt x="49118" y="0"/>
                    <a:pt x="66848" y="0"/>
                  </a:cubicBezTo>
                  <a:close/>
                </a:path>
              </a:pathLst>
            </a:custGeom>
            <a:solidFill>
              <a:srgbClr val="051D40"/>
            </a:solidFill>
            <a:ln cap="rnd">
              <a:noFill/>
              <a:prstDash val="solid"/>
              <a:round/>
            </a:ln>
          </p:spPr>
        </p:sp>
        <p:sp>
          <p:nvSpPr>
            <p:cNvPr name="TextBox 16" id="16"/>
            <p:cNvSpPr txBox="true"/>
            <p:nvPr/>
          </p:nvSpPr>
          <p:spPr>
            <a:xfrm>
              <a:off x="0" y="-19050"/>
              <a:ext cx="812800" cy="152745"/>
            </a:xfrm>
            <a:prstGeom prst="rect">
              <a:avLst/>
            </a:prstGeom>
          </p:spPr>
          <p:txBody>
            <a:bodyPr anchor="ctr" rtlCol="false" tIns="50800" lIns="50800" bIns="50800" rIns="50800"/>
            <a:lstStyle/>
            <a:p>
              <a:pPr algn="ctr" marL="0" indent="0" lvl="0">
                <a:lnSpc>
                  <a:spcPts val="2859"/>
                </a:lnSpc>
                <a:spcBef>
                  <a:spcPct val="0"/>
                </a:spcBef>
              </a:pPr>
              <a:r>
                <a:rPr lang="en-US" sz="2199" strike="noStrike" u="none">
                  <a:solidFill>
                    <a:srgbClr val="FFFFFF"/>
                  </a:solidFill>
                  <a:latin typeface="Montserrat Classic"/>
                  <a:ea typeface="Montserrat Classic"/>
                  <a:cs typeface="Montserrat Classic"/>
                  <a:sym typeface="Montserrat Classic"/>
                </a:rPr>
                <a:t>Collaboration</a:t>
              </a:r>
            </a:p>
          </p:txBody>
        </p:sp>
      </p:grpSp>
      <p:grpSp>
        <p:nvGrpSpPr>
          <p:cNvPr name="Group 17" id="17"/>
          <p:cNvGrpSpPr/>
          <p:nvPr/>
        </p:nvGrpSpPr>
        <p:grpSpPr>
          <a:xfrm rot="0">
            <a:off x="13297806" y="5885310"/>
            <a:ext cx="3086100" cy="507624"/>
            <a:chOff x="0" y="0"/>
            <a:chExt cx="812800" cy="133695"/>
          </a:xfrm>
        </p:grpSpPr>
        <p:sp>
          <p:nvSpPr>
            <p:cNvPr name="Freeform 18" id="18"/>
            <p:cNvSpPr/>
            <p:nvPr/>
          </p:nvSpPr>
          <p:spPr>
            <a:xfrm flipH="false" flipV="false" rot="0">
              <a:off x="0" y="0"/>
              <a:ext cx="812800" cy="133695"/>
            </a:xfrm>
            <a:custGeom>
              <a:avLst/>
              <a:gdLst/>
              <a:ahLst/>
              <a:cxnLst/>
              <a:rect r="r" b="b" t="t" l="l"/>
              <a:pathLst>
                <a:path h="133695" w="812800">
                  <a:moveTo>
                    <a:pt x="66848" y="0"/>
                  </a:moveTo>
                  <a:lnTo>
                    <a:pt x="745952" y="0"/>
                  </a:lnTo>
                  <a:cubicBezTo>
                    <a:pt x="763682" y="0"/>
                    <a:pt x="780684" y="7043"/>
                    <a:pt x="793221" y="19579"/>
                  </a:cubicBezTo>
                  <a:cubicBezTo>
                    <a:pt x="805757" y="32116"/>
                    <a:pt x="812800" y="49118"/>
                    <a:pt x="812800" y="66848"/>
                  </a:cubicBezTo>
                  <a:lnTo>
                    <a:pt x="812800" y="66848"/>
                  </a:lnTo>
                  <a:cubicBezTo>
                    <a:pt x="812800" y="84577"/>
                    <a:pt x="805757" y="101580"/>
                    <a:pt x="793221" y="114116"/>
                  </a:cubicBezTo>
                  <a:cubicBezTo>
                    <a:pt x="780684" y="126652"/>
                    <a:pt x="763682" y="133695"/>
                    <a:pt x="745952" y="133695"/>
                  </a:cubicBezTo>
                  <a:lnTo>
                    <a:pt x="66848" y="133695"/>
                  </a:lnTo>
                  <a:cubicBezTo>
                    <a:pt x="49118" y="133695"/>
                    <a:pt x="32116" y="126652"/>
                    <a:pt x="19579" y="114116"/>
                  </a:cubicBezTo>
                  <a:cubicBezTo>
                    <a:pt x="7043" y="101580"/>
                    <a:pt x="0" y="84577"/>
                    <a:pt x="0" y="66848"/>
                  </a:cubicBezTo>
                  <a:lnTo>
                    <a:pt x="0" y="66848"/>
                  </a:lnTo>
                  <a:cubicBezTo>
                    <a:pt x="0" y="49118"/>
                    <a:pt x="7043" y="32116"/>
                    <a:pt x="19579" y="19579"/>
                  </a:cubicBezTo>
                  <a:cubicBezTo>
                    <a:pt x="32116" y="7043"/>
                    <a:pt x="49118" y="0"/>
                    <a:pt x="66848" y="0"/>
                  </a:cubicBezTo>
                  <a:close/>
                </a:path>
              </a:pathLst>
            </a:custGeom>
            <a:solidFill>
              <a:srgbClr val="051D40"/>
            </a:solidFill>
            <a:ln cap="rnd">
              <a:noFill/>
              <a:prstDash val="solid"/>
              <a:round/>
            </a:ln>
          </p:spPr>
        </p:sp>
        <p:sp>
          <p:nvSpPr>
            <p:cNvPr name="TextBox 19" id="19"/>
            <p:cNvSpPr txBox="true"/>
            <p:nvPr/>
          </p:nvSpPr>
          <p:spPr>
            <a:xfrm>
              <a:off x="0" y="-19050"/>
              <a:ext cx="812800" cy="152745"/>
            </a:xfrm>
            <a:prstGeom prst="rect">
              <a:avLst/>
            </a:prstGeom>
          </p:spPr>
          <p:txBody>
            <a:bodyPr anchor="ctr" rtlCol="false" tIns="50800" lIns="50800" bIns="50800" rIns="50800"/>
            <a:lstStyle/>
            <a:p>
              <a:pPr algn="ctr" marL="0" indent="0" lvl="0">
                <a:lnSpc>
                  <a:spcPts val="2859"/>
                </a:lnSpc>
                <a:spcBef>
                  <a:spcPct val="0"/>
                </a:spcBef>
              </a:pPr>
              <a:r>
                <a:rPr lang="en-US" sz="2199" strike="noStrike" u="none">
                  <a:solidFill>
                    <a:srgbClr val="FFFFFF"/>
                  </a:solidFill>
                  <a:latin typeface="Montserrat Classic"/>
                  <a:ea typeface="Montserrat Classic"/>
                  <a:cs typeface="Montserrat Classic"/>
                  <a:sym typeface="Montserrat Classic"/>
                </a:rPr>
                <a:t>Innovation</a:t>
              </a:r>
            </a:p>
          </p:txBody>
        </p:sp>
      </p:grpSp>
      <p:sp>
        <p:nvSpPr>
          <p:cNvPr name="Freeform 20" id="20"/>
          <p:cNvSpPr/>
          <p:nvPr/>
        </p:nvSpPr>
        <p:spPr>
          <a:xfrm flipH="false" flipV="false" rot="0">
            <a:off x="8345096" y="-1016743"/>
            <a:ext cx="5903940" cy="3660443"/>
          </a:xfrm>
          <a:custGeom>
            <a:avLst/>
            <a:gdLst/>
            <a:ahLst/>
            <a:cxnLst/>
            <a:rect r="r" b="b" t="t" l="l"/>
            <a:pathLst>
              <a:path h="3660443" w="5903940">
                <a:moveTo>
                  <a:pt x="0" y="0"/>
                </a:moveTo>
                <a:lnTo>
                  <a:pt x="5903940" y="0"/>
                </a:lnTo>
                <a:lnTo>
                  <a:pt x="5903940" y="3660443"/>
                </a:lnTo>
                <a:lnTo>
                  <a:pt x="0" y="36604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1" id="21"/>
          <p:cNvSpPr/>
          <p:nvPr/>
        </p:nvSpPr>
        <p:spPr>
          <a:xfrm flipH="false" flipV="false" rot="0">
            <a:off x="6854287" y="4633952"/>
            <a:ext cx="789574" cy="975879"/>
          </a:xfrm>
          <a:custGeom>
            <a:avLst/>
            <a:gdLst/>
            <a:ahLst/>
            <a:cxnLst/>
            <a:rect r="r" b="b" t="t" l="l"/>
            <a:pathLst>
              <a:path h="975879" w="789574">
                <a:moveTo>
                  <a:pt x="0" y="0"/>
                </a:moveTo>
                <a:lnTo>
                  <a:pt x="789575" y="0"/>
                </a:lnTo>
                <a:lnTo>
                  <a:pt x="789575" y="975879"/>
                </a:lnTo>
                <a:lnTo>
                  <a:pt x="0" y="9758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2" id="22"/>
          <p:cNvSpPr/>
          <p:nvPr/>
        </p:nvSpPr>
        <p:spPr>
          <a:xfrm flipH="false" flipV="false" rot="0">
            <a:off x="10351234" y="4607865"/>
            <a:ext cx="1397344" cy="1049278"/>
          </a:xfrm>
          <a:custGeom>
            <a:avLst/>
            <a:gdLst/>
            <a:ahLst/>
            <a:cxnLst/>
            <a:rect r="r" b="b" t="t" l="l"/>
            <a:pathLst>
              <a:path h="1049278" w="1397344">
                <a:moveTo>
                  <a:pt x="0" y="0"/>
                </a:moveTo>
                <a:lnTo>
                  <a:pt x="1397344" y="0"/>
                </a:lnTo>
                <a:lnTo>
                  <a:pt x="1397344" y="1049278"/>
                </a:lnTo>
                <a:lnTo>
                  <a:pt x="0" y="10492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3" id="23"/>
          <p:cNvSpPr/>
          <p:nvPr/>
        </p:nvSpPr>
        <p:spPr>
          <a:xfrm flipH="false" flipV="false" rot="0">
            <a:off x="14241187" y="4678836"/>
            <a:ext cx="964077" cy="978307"/>
          </a:xfrm>
          <a:custGeom>
            <a:avLst/>
            <a:gdLst/>
            <a:ahLst/>
            <a:cxnLst/>
            <a:rect r="r" b="b" t="t" l="l"/>
            <a:pathLst>
              <a:path h="978307" w="964077">
                <a:moveTo>
                  <a:pt x="0" y="0"/>
                </a:moveTo>
                <a:lnTo>
                  <a:pt x="964077" y="0"/>
                </a:lnTo>
                <a:lnTo>
                  <a:pt x="964077" y="978307"/>
                </a:lnTo>
                <a:lnTo>
                  <a:pt x="0" y="9783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4" id="24"/>
          <p:cNvSpPr/>
          <p:nvPr/>
        </p:nvSpPr>
        <p:spPr>
          <a:xfrm flipH="false" flipV="false" rot="0">
            <a:off x="2847010" y="4589960"/>
            <a:ext cx="1079092" cy="1061434"/>
          </a:xfrm>
          <a:custGeom>
            <a:avLst/>
            <a:gdLst/>
            <a:ahLst/>
            <a:cxnLst/>
            <a:rect r="r" b="b" t="t" l="l"/>
            <a:pathLst>
              <a:path h="1061434" w="1079092">
                <a:moveTo>
                  <a:pt x="0" y="0"/>
                </a:moveTo>
                <a:lnTo>
                  <a:pt x="1079092" y="0"/>
                </a:lnTo>
                <a:lnTo>
                  <a:pt x="1079092" y="1061434"/>
                </a:lnTo>
                <a:lnTo>
                  <a:pt x="0" y="106143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5" id="25"/>
          <p:cNvSpPr txBox="true"/>
          <p:nvPr/>
        </p:nvSpPr>
        <p:spPr>
          <a:xfrm rot="0">
            <a:off x="1904094" y="6477089"/>
            <a:ext cx="3105864" cy="2258061"/>
          </a:xfrm>
          <a:prstGeom prst="rect">
            <a:avLst/>
          </a:prstGeom>
        </p:spPr>
        <p:txBody>
          <a:bodyPr anchor="t" rtlCol="false" tIns="0" lIns="0" bIns="0" rIns="0">
            <a:spAutoFit/>
          </a:bodyPr>
          <a:lstStyle/>
          <a:p>
            <a:pPr algn="ctr" marL="0" indent="0" lvl="0">
              <a:lnSpc>
                <a:spcPts val="2589"/>
              </a:lnSpc>
              <a:spcBef>
                <a:spcPct val="0"/>
              </a:spcBef>
            </a:pPr>
            <a:r>
              <a:rPr lang="en-US" sz="1849" spc="83" strike="noStrike" u="none">
                <a:solidFill>
                  <a:srgbClr val="2A2E3A"/>
                </a:solidFill>
                <a:latin typeface="Montserrat Classic"/>
                <a:ea typeface="Montserrat Classic"/>
                <a:cs typeface="Montserrat Classic"/>
                <a:sym typeface="Montserrat Classic"/>
              </a:rPr>
              <a:t>Lorem ipsum dolor sit amet, consectetur adipiscing elit. Duis vulputate nulla at ante rhoncus, vel efficitur felis condimentum. Proin odio odio.</a:t>
            </a:r>
          </a:p>
        </p:txBody>
      </p:sp>
      <p:sp>
        <p:nvSpPr>
          <p:cNvPr name="TextBox 26" id="26"/>
          <p:cNvSpPr txBox="true"/>
          <p:nvPr/>
        </p:nvSpPr>
        <p:spPr>
          <a:xfrm rot="0">
            <a:off x="5696142" y="6545333"/>
            <a:ext cx="3105864" cy="2258061"/>
          </a:xfrm>
          <a:prstGeom prst="rect">
            <a:avLst/>
          </a:prstGeom>
        </p:spPr>
        <p:txBody>
          <a:bodyPr anchor="t" rtlCol="false" tIns="0" lIns="0" bIns="0" rIns="0">
            <a:spAutoFit/>
          </a:bodyPr>
          <a:lstStyle/>
          <a:p>
            <a:pPr algn="ctr" marL="0" indent="0" lvl="0">
              <a:lnSpc>
                <a:spcPts val="2589"/>
              </a:lnSpc>
              <a:spcBef>
                <a:spcPct val="0"/>
              </a:spcBef>
            </a:pPr>
            <a:r>
              <a:rPr lang="en-US" sz="1849" spc="83" strike="noStrike" u="none">
                <a:solidFill>
                  <a:srgbClr val="2A2E3A"/>
                </a:solidFill>
                <a:latin typeface="Montserrat Classic"/>
                <a:ea typeface="Montserrat Classic"/>
                <a:cs typeface="Montserrat Classic"/>
                <a:sym typeface="Montserrat Classic"/>
              </a:rPr>
              <a:t>Lorem ipsum dolor sit amet, consectetur adipiscing elit. Duis vulputate nulla at ante rhoncus, vel efficitur felis condimentum. Proin odio odio.</a:t>
            </a:r>
          </a:p>
        </p:txBody>
      </p:sp>
      <p:sp>
        <p:nvSpPr>
          <p:cNvPr name="TextBox 27" id="27"/>
          <p:cNvSpPr txBox="true"/>
          <p:nvPr/>
        </p:nvSpPr>
        <p:spPr>
          <a:xfrm rot="0">
            <a:off x="9506856" y="6477089"/>
            <a:ext cx="3105864" cy="2258061"/>
          </a:xfrm>
          <a:prstGeom prst="rect">
            <a:avLst/>
          </a:prstGeom>
        </p:spPr>
        <p:txBody>
          <a:bodyPr anchor="t" rtlCol="false" tIns="0" lIns="0" bIns="0" rIns="0">
            <a:spAutoFit/>
          </a:bodyPr>
          <a:lstStyle/>
          <a:p>
            <a:pPr algn="ctr" marL="0" indent="0" lvl="0">
              <a:lnSpc>
                <a:spcPts val="2589"/>
              </a:lnSpc>
              <a:spcBef>
                <a:spcPct val="0"/>
              </a:spcBef>
            </a:pPr>
            <a:r>
              <a:rPr lang="en-US" sz="1849" spc="83" strike="noStrike" u="none">
                <a:solidFill>
                  <a:srgbClr val="2A2E3A"/>
                </a:solidFill>
                <a:latin typeface="Montserrat Classic"/>
                <a:ea typeface="Montserrat Classic"/>
                <a:cs typeface="Montserrat Classic"/>
                <a:sym typeface="Montserrat Classic"/>
              </a:rPr>
              <a:t>Lorem ipsum dolor sit amet, consectetur adipiscing elit. Duis vulputate nulla at ante rhoncus, vel efficitur felis condimentum. Proin odio odio.</a:t>
            </a:r>
          </a:p>
        </p:txBody>
      </p:sp>
      <p:sp>
        <p:nvSpPr>
          <p:cNvPr name="TextBox 28" id="28"/>
          <p:cNvSpPr txBox="true"/>
          <p:nvPr/>
        </p:nvSpPr>
        <p:spPr>
          <a:xfrm rot="0">
            <a:off x="13170294" y="6477089"/>
            <a:ext cx="3105864" cy="2258061"/>
          </a:xfrm>
          <a:prstGeom prst="rect">
            <a:avLst/>
          </a:prstGeom>
        </p:spPr>
        <p:txBody>
          <a:bodyPr anchor="t" rtlCol="false" tIns="0" lIns="0" bIns="0" rIns="0">
            <a:spAutoFit/>
          </a:bodyPr>
          <a:lstStyle/>
          <a:p>
            <a:pPr algn="ctr" marL="0" indent="0" lvl="0">
              <a:lnSpc>
                <a:spcPts val="2589"/>
              </a:lnSpc>
              <a:spcBef>
                <a:spcPct val="0"/>
              </a:spcBef>
            </a:pPr>
            <a:r>
              <a:rPr lang="en-US" sz="1849" spc="83" strike="noStrike" u="none">
                <a:solidFill>
                  <a:srgbClr val="2A2E3A"/>
                </a:solidFill>
                <a:latin typeface="Montserrat Classic"/>
                <a:ea typeface="Montserrat Classic"/>
                <a:cs typeface="Montserrat Classic"/>
                <a:sym typeface="Montserrat Classic"/>
              </a:rPr>
              <a:t>Lorem ipsum dolor sit amet, consectetur adipiscing elit. Duis vulputate nulla at ante rhoncus, vel efficitur felis condimentum. Proin odio odio.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19606">
            <a:off x="11334035" y="-1136129"/>
            <a:ext cx="3889773" cy="12559257"/>
          </a:xfrm>
          <a:custGeom>
            <a:avLst/>
            <a:gdLst/>
            <a:ahLst/>
            <a:cxnLst/>
            <a:rect r="r" b="b" t="t" l="l"/>
            <a:pathLst>
              <a:path h="12559257" w="3889773">
                <a:moveTo>
                  <a:pt x="0" y="0"/>
                </a:moveTo>
                <a:lnTo>
                  <a:pt x="3889773" y="0"/>
                </a:lnTo>
                <a:lnTo>
                  <a:pt x="3889773" y="12559258"/>
                </a:lnTo>
                <a:lnTo>
                  <a:pt x="0" y="12559258"/>
                </a:lnTo>
                <a:lnTo>
                  <a:pt x="0" y="0"/>
                </a:lnTo>
                <a:close/>
              </a:path>
            </a:pathLst>
          </a:custGeom>
          <a:blipFill>
            <a:blip r:embed="rId2">
              <a:extLst>
                <a:ext uri="{96DAC541-7B7A-43D3-8B79-37D633B846F1}">
                  <asvg:svgBlip xmlns:asvg="http://schemas.microsoft.com/office/drawing/2016/SVG/main" r:embed="rId3"/>
                </a:ext>
              </a:extLst>
            </a:blip>
            <a:stretch>
              <a:fillRect l="-525794" t="-40822" r="0" b="-52994"/>
            </a:stretch>
          </a:blipFill>
        </p:spPr>
      </p:sp>
      <p:grpSp>
        <p:nvGrpSpPr>
          <p:cNvPr name="Group 3" id="3"/>
          <p:cNvGrpSpPr/>
          <p:nvPr/>
        </p:nvGrpSpPr>
        <p:grpSpPr>
          <a:xfrm rot="721907">
            <a:off x="12368708" y="-1158327"/>
            <a:ext cx="8981737" cy="13081995"/>
            <a:chOff x="0" y="0"/>
            <a:chExt cx="2365560" cy="3445464"/>
          </a:xfrm>
        </p:grpSpPr>
        <p:sp>
          <p:nvSpPr>
            <p:cNvPr name="Freeform 4" id="4"/>
            <p:cNvSpPr/>
            <p:nvPr/>
          </p:nvSpPr>
          <p:spPr>
            <a:xfrm flipH="false" flipV="false" rot="0">
              <a:off x="0" y="0"/>
              <a:ext cx="2365560" cy="3445464"/>
            </a:xfrm>
            <a:custGeom>
              <a:avLst/>
              <a:gdLst/>
              <a:ahLst/>
              <a:cxnLst/>
              <a:rect r="r" b="b" t="t" l="l"/>
              <a:pathLst>
                <a:path h="3445464" w="2365560">
                  <a:moveTo>
                    <a:pt x="0" y="0"/>
                  </a:moveTo>
                  <a:lnTo>
                    <a:pt x="2365560" y="0"/>
                  </a:lnTo>
                  <a:lnTo>
                    <a:pt x="2365560" y="3445464"/>
                  </a:lnTo>
                  <a:lnTo>
                    <a:pt x="0" y="3445464"/>
                  </a:lnTo>
                  <a:close/>
                </a:path>
              </a:pathLst>
            </a:custGeom>
            <a:solidFill>
              <a:srgbClr val="052A47"/>
            </a:solidFill>
            <a:ln cap="sq">
              <a:noFill/>
              <a:prstDash val="solid"/>
              <a:miter/>
            </a:ln>
          </p:spPr>
        </p:sp>
        <p:sp>
          <p:nvSpPr>
            <p:cNvPr name="TextBox 5" id="5"/>
            <p:cNvSpPr txBox="true"/>
            <p:nvPr/>
          </p:nvSpPr>
          <p:spPr>
            <a:xfrm>
              <a:off x="0" y="-47625"/>
              <a:ext cx="2365560" cy="349308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8259441" y="2611428"/>
            <a:ext cx="8522879" cy="7027824"/>
          </a:xfrm>
          <a:custGeom>
            <a:avLst/>
            <a:gdLst/>
            <a:ahLst/>
            <a:cxnLst/>
            <a:rect r="r" b="b" t="t" l="l"/>
            <a:pathLst>
              <a:path h="7027824" w="8522879">
                <a:moveTo>
                  <a:pt x="0" y="0"/>
                </a:moveTo>
                <a:lnTo>
                  <a:pt x="8522879" y="0"/>
                </a:lnTo>
                <a:lnTo>
                  <a:pt x="8522879" y="7027824"/>
                </a:lnTo>
                <a:lnTo>
                  <a:pt x="0" y="7027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9131592" y="1993396"/>
            <a:ext cx="6778577" cy="6778550"/>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25046" t="0" r="-25046" b="0"/>
              </a:stretch>
            </a:blipFill>
          </p:spPr>
        </p:sp>
      </p:grpSp>
      <p:grpSp>
        <p:nvGrpSpPr>
          <p:cNvPr name="Group 9" id="9"/>
          <p:cNvGrpSpPr/>
          <p:nvPr/>
        </p:nvGrpSpPr>
        <p:grpSpPr>
          <a:xfrm rot="0">
            <a:off x="6880083" y="-1412741"/>
            <a:ext cx="2758717" cy="275871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38150" cap="sq">
              <a:solidFill>
                <a:srgbClr val="4DBF38"/>
              </a:solid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366504" y="2210031"/>
            <a:ext cx="5985860" cy="1025021"/>
          </a:xfrm>
          <a:prstGeom prst="rect">
            <a:avLst/>
          </a:prstGeom>
        </p:spPr>
        <p:txBody>
          <a:bodyPr anchor="t" rtlCol="false" tIns="0" lIns="0" bIns="0" rIns="0">
            <a:spAutoFit/>
          </a:bodyPr>
          <a:lstStyle/>
          <a:p>
            <a:pPr algn="l" marL="0" indent="0" lvl="0">
              <a:lnSpc>
                <a:spcPts val="8003"/>
              </a:lnSpc>
              <a:spcBef>
                <a:spcPct val="0"/>
              </a:spcBef>
            </a:pPr>
            <a:r>
              <a:rPr lang="en-US" b="true" sz="6669" spc="240" strike="noStrike" u="none">
                <a:solidFill>
                  <a:srgbClr val="2A2E3A"/>
                </a:solidFill>
                <a:latin typeface="Montserrat Classic Bold"/>
                <a:ea typeface="Montserrat Classic Bold"/>
                <a:cs typeface="Montserrat Classic Bold"/>
                <a:sym typeface="Montserrat Classic Bold"/>
              </a:rPr>
              <a:t>Vision</a:t>
            </a:r>
          </a:p>
        </p:txBody>
      </p:sp>
      <p:sp>
        <p:nvSpPr>
          <p:cNvPr name="TextBox 13" id="13"/>
          <p:cNvSpPr txBox="true"/>
          <p:nvPr/>
        </p:nvSpPr>
        <p:spPr>
          <a:xfrm rot="0">
            <a:off x="1423045" y="3481456"/>
            <a:ext cx="6572225" cy="4931082"/>
          </a:xfrm>
          <a:prstGeom prst="rect">
            <a:avLst/>
          </a:prstGeom>
        </p:spPr>
        <p:txBody>
          <a:bodyPr anchor="t" rtlCol="false" tIns="0" lIns="0" bIns="0" rIns="0">
            <a:spAutoFit/>
          </a:bodyPr>
          <a:lstStyle/>
          <a:p>
            <a:pPr algn="l" marL="0" indent="0" lvl="0">
              <a:lnSpc>
                <a:spcPts val="3903"/>
              </a:lnSpc>
              <a:spcBef>
                <a:spcPct val="0"/>
              </a:spcBef>
            </a:pPr>
            <a:r>
              <a:rPr lang="en-US" sz="2787" spc="125" strike="noStrike" u="none">
                <a:solidFill>
                  <a:srgbClr val="2A2E3A"/>
                </a:solidFill>
                <a:latin typeface="Montserrat Classic"/>
                <a:ea typeface="Montserrat Classic"/>
                <a:cs typeface="Montserrat Classic"/>
                <a:sym typeface="Montserrat Classic"/>
              </a:rPr>
              <a:t>Lorem ipsum dolor sit amet, consectetur adipiscing elit. Quisque vestibulum quis odio in pellentesque. Sed sem diam, luctus quis varius semper, dictum id felis. Integer convallis venenatis risus ac feugiat. In id fermentum lectus, a aliquam risus. Curabitur mollis, lectus sed pellentesque hendrerit, sem eros.</a:t>
            </a:r>
          </a:p>
        </p:txBody>
      </p:sp>
      <p:grpSp>
        <p:nvGrpSpPr>
          <p:cNvPr name="Group 14" id="14"/>
          <p:cNvGrpSpPr/>
          <p:nvPr/>
        </p:nvGrpSpPr>
        <p:grpSpPr>
          <a:xfrm rot="0">
            <a:off x="-1124737" y="8771946"/>
            <a:ext cx="2606317" cy="260631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04825" cap="sq">
              <a:solidFill>
                <a:srgbClr val="80D12A"/>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911800" y="1793540"/>
            <a:ext cx="5818428" cy="1019175"/>
          </a:xfrm>
          <a:prstGeom prst="rect">
            <a:avLst/>
          </a:prstGeom>
        </p:spPr>
        <p:txBody>
          <a:bodyPr anchor="t" rtlCol="false" tIns="0" lIns="0" bIns="0" rIns="0">
            <a:spAutoFit/>
          </a:bodyPr>
          <a:lstStyle/>
          <a:p>
            <a:pPr algn="l" marL="0" indent="0" lvl="0">
              <a:lnSpc>
                <a:spcPts val="8003"/>
              </a:lnSpc>
              <a:spcBef>
                <a:spcPct val="0"/>
              </a:spcBef>
            </a:pPr>
            <a:r>
              <a:rPr lang="en-US" b="true" sz="6669" spc="240" strike="noStrike" u="none">
                <a:solidFill>
                  <a:srgbClr val="2A2E3A"/>
                </a:solidFill>
                <a:latin typeface="Montserrat Classic Bold"/>
                <a:ea typeface="Montserrat Classic Bold"/>
                <a:cs typeface="Montserrat Classic Bold"/>
                <a:sym typeface="Montserrat Classic Bold"/>
              </a:rPr>
              <a:t>Milestone</a:t>
            </a:r>
          </a:p>
        </p:txBody>
      </p:sp>
      <p:sp>
        <p:nvSpPr>
          <p:cNvPr name="AutoShape 3" id="3"/>
          <p:cNvSpPr/>
          <p:nvPr/>
        </p:nvSpPr>
        <p:spPr>
          <a:xfrm>
            <a:off x="2813942" y="5500144"/>
            <a:ext cx="12497051" cy="0"/>
          </a:xfrm>
          <a:prstGeom prst="line">
            <a:avLst/>
          </a:prstGeom>
          <a:ln cap="rnd" w="76200">
            <a:solidFill>
              <a:srgbClr val="051D40"/>
            </a:solidFill>
            <a:prstDash val="solid"/>
            <a:headEnd type="none" len="sm" w="sm"/>
            <a:tailEnd type="none" len="sm" w="sm"/>
          </a:ln>
        </p:spPr>
      </p:sp>
      <p:sp>
        <p:nvSpPr>
          <p:cNvPr name="Freeform 4" id="4"/>
          <p:cNvSpPr/>
          <p:nvPr/>
        </p:nvSpPr>
        <p:spPr>
          <a:xfrm flipH="false" flipV="false" rot="-9317080">
            <a:off x="1669204" y="2563483"/>
            <a:ext cx="2452540" cy="2540295"/>
          </a:xfrm>
          <a:custGeom>
            <a:avLst/>
            <a:gdLst/>
            <a:ahLst/>
            <a:cxnLst/>
            <a:rect r="r" b="b" t="t" l="l"/>
            <a:pathLst>
              <a:path h="2540295" w="2452540">
                <a:moveTo>
                  <a:pt x="0" y="0"/>
                </a:moveTo>
                <a:lnTo>
                  <a:pt x="2452540" y="0"/>
                </a:lnTo>
                <a:lnTo>
                  <a:pt x="2452540" y="2540295"/>
                </a:lnTo>
                <a:lnTo>
                  <a:pt x="0" y="2540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642052" y="5328254"/>
            <a:ext cx="343780" cy="34378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9317080">
            <a:off x="4792411" y="2563483"/>
            <a:ext cx="2452540" cy="2540295"/>
          </a:xfrm>
          <a:custGeom>
            <a:avLst/>
            <a:gdLst/>
            <a:ahLst/>
            <a:cxnLst/>
            <a:rect r="r" b="b" t="t" l="l"/>
            <a:pathLst>
              <a:path h="2540295" w="2452540">
                <a:moveTo>
                  <a:pt x="0" y="0"/>
                </a:moveTo>
                <a:lnTo>
                  <a:pt x="2452540" y="0"/>
                </a:lnTo>
                <a:lnTo>
                  <a:pt x="2452540" y="2540295"/>
                </a:lnTo>
                <a:lnTo>
                  <a:pt x="0" y="2540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5765259" y="5328254"/>
            <a:ext cx="343780" cy="3437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9317080">
            <a:off x="8081793" y="2563483"/>
            <a:ext cx="2452540" cy="2540295"/>
          </a:xfrm>
          <a:custGeom>
            <a:avLst/>
            <a:gdLst/>
            <a:ahLst/>
            <a:cxnLst/>
            <a:rect r="r" b="b" t="t" l="l"/>
            <a:pathLst>
              <a:path h="2540295" w="2452540">
                <a:moveTo>
                  <a:pt x="0" y="0"/>
                </a:moveTo>
                <a:lnTo>
                  <a:pt x="2452540" y="0"/>
                </a:lnTo>
                <a:lnTo>
                  <a:pt x="2452540" y="2540295"/>
                </a:lnTo>
                <a:lnTo>
                  <a:pt x="0" y="2540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9054640" y="5328254"/>
            <a:ext cx="343780" cy="34378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9317080">
            <a:off x="11204381" y="2563483"/>
            <a:ext cx="2452540" cy="2540295"/>
          </a:xfrm>
          <a:custGeom>
            <a:avLst/>
            <a:gdLst/>
            <a:ahLst/>
            <a:cxnLst/>
            <a:rect r="r" b="b" t="t" l="l"/>
            <a:pathLst>
              <a:path h="2540295" w="2452540">
                <a:moveTo>
                  <a:pt x="0" y="0"/>
                </a:moveTo>
                <a:lnTo>
                  <a:pt x="2452539" y="0"/>
                </a:lnTo>
                <a:lnTo>
                  <a:pt x="2452539" y="2540295"/>
                </a:lnTo>
                <a:lnTo>
                  <a:pt x="0" y="2540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12177228" y="5328254"/>
            <a:ext cx="343780" cy="34378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9317080">
            <a:off x="14166256" y="2563483"/>
            <a:ext cx="2452540" cy="2540295"/>
          </a:xfrm>
          <a:custGeom>
            <a:avLst/>
            <a:gdLst/>
            <a:ahLst/>
            <a:cxnLst/>
            <a:rect r="r" b="b" t="t" l="l"/>
            <a:pathLst>
              <a:path h="2540295" w="2452540">
                <a:moveTo>
                  <a:pt x="0" y="0"/>
                </a:moveTo>
                <a:lnTo>
                  <a:pt x="2452540" y="0"/>
                </a:lnTo>
                <a:lnTo>
                  <a:pt x="2452540" y="2540295"/>
                </a:lnTo>
                <a:lnTo>
                  <a:pt x="0" y="2540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0">
            <a:off x="15139103" y="5328254"/>
            <a:ext cx="343780" cy="34378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5608203" y="3546140"/>
            <a:ext cx="657892" cy="916052"/>
          </a:xfrm>
          <a:custGeom>
            <a:avLst/>
            <a:gdLst/>
            <a:ahLst/>
            <a:cxnLst/>
            <a:rect r="r" b="b" t="t" l="l"/>
            <a:pathLst>
              <a:path h="916052" w="657892">
                <a:moveTo>
                  <a:pt x="0" y="0"/>
                </a:moveTo>
                <a:lnTo>
                  <a:pt x="657892" y="0"/>
                </a:lnTo>
                <a:lnTo>
                  <a:pt x="657892" y="916052"/>
                </a:lnTo>
                <a:lnTo>
                  <a:pt x="0" y="9160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8836167" y="3515101"/>
            <a:ext cx="780726" cy="978130"/>
          </a:xfrm>
          <a:custGeom>
            <a:avLst/>
            <a:gdLst/>
            <a:ahLst/>
            <a:cxnLst/>
            <a:rect r="r" b="b" t="t" l="l"/>
            <a:pathLst>
              <a:path h="978130" w="780726">
                <a:moveTo>
                  <a:pt x="0" y="0"/>
                </a:moveTo>
                <a:lnTo>
                  <a:pt x="780726" y="0"/>
                </a:lnTo>
                <a:lnTo>
                  <a:pt x="780726" y="978130"/>
                </a:lnTo>
                <a:lnTo>
                  <a:pt x="0" y="9781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11960265" y="3546140"/>
            <a:ext cx="780059" cy="947091"/>
          </a:xfrm>
          <a:custGeom>
            <a:avLst/>
            <a:gdLst/>
            <a:ahLst/>
            <a:cxnLst/>
            <a:rect r="r" b="b" t="t" l="l"/>
            <a:pathLst>
              <a:path h="947091" w="780059">
                <a:moveTo>
                  <a:pt x="0" y="0"/>
                </a:moveTo>
                <a:lnTo>
                  <a:pt x="780059" y="0"/>
                </a:lnTo>
                <a:lnTo>
                  <a:pt x="780059" y="947091"/>
                </a:lnTo>
                <a:lnTo>
                  <a:pt x="0" y="9470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2327223" y="3644667"/>
            <a:ext cx="876828" cy="718999"/>
          </a:xfrm>
          <a:custGeom>
            <a:avLst/>
            <a:gdLst/>
            <a:ahLst/>
            <a:cxnLst/>
            <a:rect r="r" b="b" t="t" l="l"/>
            <a:pathLst>
              <a:path h="718999" w="876828">
                <a:moveTo>
                  <a:pt x="0" y="0"/>
                </a:moveTo>
                <a:lnTo>
                  <a:pt x="876828" y="0"/>
                </a:lnTo>
                <a:lnTo>
                  <a:pt x="876828" y="718998"/>
                </a:lnTo>
                <a:lnTo>
                  <a:pt x="0" y="7189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28" id="28"/>
          <p:cNvSpPr/>
          <p:nvPr/>
        </p:nvSpPr>
        <p:spPr>
          <a:xfrm flipH="false" flipV="false" rot="0">
            <a:off x="14875100" y="3588568"/>
            <a:ext cx="871787" cy="775098"/>
          </a:xfrm>
          <a:custGeom>
            <a:avLst/>
            <a:gdLst/>
            <a:ahLst/>
            <a:cxnLst/>
            <a:rect r="r" b="b" t="t" l="l"/>
            <a:pathLst>
              <a:path h="775098" w="871787">
                <a:moveTo>
                  <a:pt x="0" y="0"/>
                </a:moveTo>
                <a:lnTo>
                  <a:pt x="871787" y="0"/>
                </a:lnTo>
                <a:lnTo>
                  <a:pt x="871787" y="775097"/>
                </a:lnTo>
                <a:lnTo>
                  <a:pt x="0" y="77509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grpSp>
        <p:nvGrpSpPr>
          <p:cNvPr name="Group 29" id="29"/>
          <p:cNvGrpSpPr/>
          <p:nvPr/>
        </p:nvGrpSpPr>
        <p:grpSpPr>
          <a:xfrm rot="0">
            <a:off x="-1190934" y="-2057400"/>
            <a:ext cx="19917660" cy="3086100"/>
            <a:chOff x="0" y="0"/>
            <a:chExt cx="5245803" cy="812800"/>
          </a:xfrm>
        </p:grpSpPr>
        <p:sp>
          <p:nvSpPr>
            <p:cNvPr name="Freeform 30" id="30"/>
            <p:cNvSpPr/>
            <p:nvPr/>
          </p:nvSpPr>
          <p:spPr>
            <a:xfrm flipH="false" flipV="false" rot="0">
              <a:off x="0" y="0"/>
              <a:ext cx="5245803" cy="812800"/>
            </a:xfrm>
            <a:custGeom>
              <a:avLst/>
              <a:gdLst/>
              <a:ahLst/>
              <a:cxnLst/>
              <a:rect r="r" b="b" t="t" l="l"/>
              <a:pathLst>
                <a:path h="812800" w="5245803">
                  <a:moveTo>
                    <a:pt x="0" y="0"/>
                  </a:moveTo>
                  <a:lnTo>
                    <a:pt x="5245803" y="0"/>
                  </a:lnTo>
                  <a:lnTo>
                    <a:pt x="5245803" y="812800"/>
                  </a:lnTo>
                  <a:lnTo>
                    <a:pt x="0" y="812800"/>
                  </a:lnTo>
                  <a:close/>
                </a:path>
              </a:pathLst>
            </a:custGeom>
            <a:solidFill>
              <a:srgbClr val="052A47"/>
            </a:solidFill>
          </p:spPr>
        </p:sp>
        <p:sp>
          <p:nvSpPr>
            <p:cNvPr name="TextBox 31" id="31"/>
            <p:cNvSpPr txBox="true"/>
            <p:nvPr/>
          </p:nvSpPr>
          <p:spPr>
            <a:xfrm>
              <a:off x="0" y="-47625"/>
              <a:ext cx="5245803" cy="860425"/>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1567319" y="6368705"/>
            <a:ext cx="2493246" cy="1751177"/>
          </a:xfrm>
          <a:prstGeom prst="rect">
            <a:avLst/>
          </a:prstGeom>
        </p:spPr>
        <p:txBody>
          <a:bodyPr anchor="t" rtlCol="false" tIns="0" lIns="0" bIns="0" rIns="0">
            <a:spAutoFit/>
          </a:bodyPr>
          <a:lstStyle/>
          <a:p>
            <a:pPr algn="ctr" marL="0" indent="0" lvl="0">
              <a:lnSpc>
                <a:spcPts val="2034"/>
              </a:lnSpc>
              <a:spcBef>
                <a:spcPct val="0"/>
              </a:spcBef>
            </a:pPr>
            <a:r>
              <a:rPr lang="en-US" sz="1452" spc="65" strike="noStrike" u="none">
                <a:solidFill>
                  <a:srgbClr val="2A2E3A"/>
                </a:solidFill>
                <a:latin typeface="Montserrat Classic"/>
                <a:ea typeface="Montserrat Classic"/>
                <a:cs typeface="Montserrat Classic"/>
                <a:sym typeface="Montserrat Classic"/>
              </a:rPr>
              <a:t>Lorem ipsum dolor sit amet, consectetur adipiscing elit. Duis vulputate nulla at ante rhoncus, vel efficitur felis condimentum. Proin odio odio.</a:t>
            </a:r>
          </a:p>
        </p:txBody>
      </p:sp>
      <p:sp>
        <p:nvSpPr>
          <p:cNvPr name="TextBox 33" id="33"/>
          <p:cNvSpPr txBox="true"/>
          <p:nvPr/>
        </p:nvSpPr>
        <p:spPr>
          <a:xfrm rot="0">
            <a:off x="1911800" y="5814487"/>
            <a:ext cx="1804284" cy="462504"/>
          </a:xfrm>
          <a:prstGeom prst="rect">
            <a:avLst/>
          </a:prstGeom>
        </p:spPr>
        <p:txBody>
          <a:bodyPr anchor="t" rtlCol="false" tIns="0" lIns="0" bIns="0" rIns="0">
            <a:spAutoFit/>
          </a:bodyPr>
          <a:lstStyle/>
          <a:p>
            <a:pPr algn="ctr" marL="0" indent="0" lvl="0">
              <a:lnSpc>
                <a:spcPts val="3740"/>
              </a:lnSpc>
              <a:spcBef>
                <a:spcPct val="0"/>
              </a:spcBef>
            </a:pPr>
            <a:r>
              <a:rPr lang="en-US" b="true" sz="2671" spc="120">
                <a:solidFill>
                  <a:srgbClr val="2A2E3A"/>
                </a:solidFill>
                <a:latin typeface="Montserrat Classic Bold"/>
                <a:ea typeface="Montserrat Classic Bold"/>
                <a:cs typeface="Montserrat Classic Bold"/>
                <a:sym typeface="Montserrat Classic Bold"/>
              </a:rPr>
              <a:t>2015</a:t>
            </a:r>
          </a:p>
        </p:txBody>
      </p:sp>
      <p:sp>
        <p:nvSpPr>
          <p:cNvPr name="TextBox 34" id="34"/>
          <p:cNvSpPr txBox="true"/>
          <p:nvPr/>
        </p:nvSpPr>
        <p:spPr>
          <a:xfrm rot="0">
            <a:off x="4745711" y="6368705"/>
            <a:ext cx="2493246" cy="1751177"/>
          </a:xfrm>
          <a:prstGeom prst="rect">
            <a:avLst/>
          </a:prstGeom>
        </p:spPr>
        <p:txBody>
          <a:bodyPr anchor="t" rtlCol="false" tIns="0" lIns="0" bIns="0" rIns="0">
            <a:spAutoFit/>
          </a:bodyPr>
          <a:lstStyle/>
          <a:p>
            <a:pPr algn="ctr" marL="0" indent="0" lvl="0">
              <a:lnSpc>
                <a:spcPts val="2034"/>
              </a:lnSpc>
              <a:spcBef>
                <a:spcPct val="0"/>
              </a:spcBef>
            </a:pPr>
            <a:r>
              <a:rPr lang="en-US" sz="1452" spc="65" strike="noStrike" u="none">
                <a:solidFill>
                  <a:srgbClr val="2A2E3A"/>
                </a:solidFill>
                <a:latin typeface="Montserrat Classic"/>
                <a:ea typeface="Montserrat Classic"/>
                <a:cs typeface="Montserrat Classic"/>
                <a:sym typeface="Montserrat Classic"/>
              </a:rPr>
              <a:t>Lorem ipsum dolor sit amet, consectetur adipiscing elit. Duis vulputate nulla at ante rhoncus, vel efficitur felis condimentum. Proin odio odio.</a:t>
            </a:r>
          </a:p>
        </p:txBody>
      </p:sp>
      <p:sp>
        <p:nvSpPr>
          <p:cNvPr name="TextBox 35" id="35"/>
          <p:cNvSpPr txBox="true"/>
          <p:nvPr/>
        </p:nvSpPr>
        <p:spPr>
          <a:xfrm rot="0">
            <a:off x="5035007" y="5814487"/>
            <a:ext cx="1804284" cy="462504"/>
          </a:xfrm>
          <a:prstGeom prst="rect">
            <a:avLst/>
          </a:prstGeom>
        </p:spPr>
        <p:txBody>
          <a:bodyPr anchor="t" rtlCol="false" tIns="0" lIns="0" bIns="0" rIns="0">
            <a:spAutoFit/>
          </a:bodyPr>
          <a:lstStyle/>
          <a:p>
            <a:pPr algn="ctr" marL="0" indent="0" lvl="0">
              <a:lnSpc>
                <a:spcPts val="3740"/>
              </a:lnSpc>
              <a:spcBef>
                <a:spcPct val="0"/>
              </a:spcBef>
            </a:pPr>
            <a:r>
              <a:rPr lang="en-US" b="true" sz="2671" spc="120">
                <a:solidFill>
                  <a:srgbClr val="2A2E3A"/>
                </a:solidFill>
                <a:latin typeface="Montserrat Classic Bold"/>
                <a:ea typeface="Montserrat Classic Bold"/>
                <a:cs typeface="Montserrat Classic Bold"/>
                <a:sym typeface="Montserrat Classic Bold"/>
              </a:rPr>
              <a:t>2021</a:t>
            </a:r>
          </a:p>
        </p:txBody>
      </p:sp>
      <p:sp>
        <p:nvSpPr>
          <p:cNvPr name="TextBox 36" id="36"/>
          <p:cNvSpPr txBox="true"/>
          <p:nvPr/>
        </p:nvSpPr>
        <p:spPr>
          <a:xfrm rot="0">
            <a:off x="7924103" y="6368705"/>
            <a:ext cx="2493246" cy="1751177"/>
          </a:xfrm>
          <a:prstGeom prst="rect">
            <a:avLst/>
          </a:prstGeom>
        </p:spPr>
        <p:txBody>
          <a:bodyPr anchor="t" rtlCol="false" tIns="0" lIns="0" bIns="0" rIns="0">
            <a:spAutoFit/>
          </a:bodyPr>
          <a:lstStyle/>
          <a:p>
            <a:pPr algn="ctr" marL="0" indent="0" lvl="0">
              <a:lnSpc>
                <a:spcPts val="2034"/>
              </a:lnSpc>
              <a:spcBef>
                <a:spcPct val="0"/>
              </a:spcBef>
            </a:pPr>
            <a:r>
              <a:rPr lang="en-US" sz="1452" spc="65" strike="noStrike" u="none">
                <a:solidFill>
                  <a:srgbClr val="2A2E3A"/>
                </a:solidFill>
                <a:latin typeface="Montserrat Classic"/>
                <a:ea typeface="Montserrat Classic"/>
                <a:cs typeface="Montserrat Classic"/>
                <a:sym typeface="Montserrat Classic"/>
              </a:rPr>
              <a:t>Lorem ipsum dolor sit amet, consectetur adipiscing elit. Duis vulputate nulla at ante rhoncus, vel efficitur felis condimentum. Proin odio odio.</a:t>
            </a:r>
          </a:p>
        </p:txBody>
      </p:sp>
      <p:sp>
        <p:nvSpPr>
          <p:cNvPr name="TextBox 37" id="37"/>
          <p:cNvSpPr txBox="true"/>
          <p:nvPr/>
        </p:nvSpPr>
        <p:spPr>
          <a:xfrm rot="0">
            <a:off x="8324389" y="5814487"/>
            <a:ext cx="1804284" cy="462504"/>
          </a:xfrm>
          <a:prstGeom prst="rect">
            <a:avLst/>
          </a:prstGeom>
        </p:spPr>
        <p:txBody>
          <a:bodyPr anchor="t" rtlCol="false" tIns="0" lIns="0" bIns="0" rIns="0">
            <a:spAutoFit/>
          </a:bodyPr>
          <a:lstStyle/>
          <a:p>
            <a:pPr algn="ctr" marL="0" indent="0" lvl="0">
              <a:lnSpc>
                <a:spcPts val="3740"/>
              </a:lnSpc>
              <a:spcBef>
                <a:spcPct val="0"/>
              </a:spcBef>
            </a:pPr>
            <a:r>
              <a:rPr lang="en-US" b="true" sz="2671" spc="120">
                <a:solidFill>
                  <a:srgbClr val="2A2E3A"/>
                </a:solidFill>
                <a:latin typeface="Montserrat Classic Bold"/>
                <a:ea typeface="Montserrat Classic Bold"/>
                <a:cs typeface="Montserrat Classic Bold"/>
                <a:sym typeface="Montserrat Classic Bold"/>
              </a:rPr>
              <a:t>2023</a:t>
            </a:r>
          </a:p>
        </p:txBody>
      </p:sp>
      <p:sp>
        <p:nvSpPr>
          <p:cNvPr name="TextBox 38" id="38"/>
          <p:cNvSpPr txBox="true"/>
          <p:nvPr/>
        </p:nvSpPr>
        <p:spPr>
          <a:xfrm rot="0">
            <a:off x="11102495" y="6368705"/>
            <a:ext cx="2493246" cy="1751177"/>
          </a:xfrm>
          <a:prstGeom prst="rect">
            <a:avLst/>
          </a:prstGeom>
        </p:spPr>
        <p:txBody>
          <a:bodyPr anchor="t" rtlCol="false" tIns="0" lIns="0" bIns="0" rIns="0">
            <a:spAutoFit/>
          </a:bodyPr>
          <a:lstStyle/>
          <a:p>
            <a:pPr algn="ctr" marL="0" indent="0" lvl="0">
              <a:lnSpc>
                <a:spcPts val="2034"/>
              </a:lnSpc>
              <a:spcBef>
                <a:spcPct val="0"/>
              </a:spcBef>
            </a:pPr>
            <a:r>
              <a:rPr lang="en-US" sz="1452" spc="65" strike="noStrike" u="none">
                <a:solidFill>
                  <a:srgbClr val="2A2E3A"/>
                </a:solidFill>
                <a:latin typeface="Montserrat Classic"/>
                <a:ea typeface="Montserrat Classic"/>
                <a:cs typeface="Montserrat Classic"/>
                <a:sym typeface="Montserrat Classic"/>
              </a:rPr>
              <a:t>Lorem ipsum dolor sit amet, consectetur adipiscing elit. Duis vulputate nulla at ante rhoncus, vel efficitur felis condimentum. Proin odio odio.</a:t>
            </a:r>
          </a:p>
        </p:txBody>
      </p:sp>
      <p:sp>
        <p:nvSpPr>
          <p:cNvPr name="TextBox 39" id="39"/>
          <p:cNvSpPr txBox="true"/>
          <p:nvPr/>
        </p:nvSpPr>
        <p:spPr>
          <a:xfrm rot="0">
            <a:off x="11446976" y="5814487"/>
            <a:ext cx="1804284" cy="462504"/>
          </a:xfrm>
          <a:prstGeom prst="rect">
            <a:avLst/>
          </a:prstGeom>
        </p:spPr>
        <p:txBody>
          <a:bodyPr anchor="t" rtlCol="false" tIns="0" lIns="0" bIns="0" rIns="0">
            <a:spAutoFit/>
          </a:bodyPr>
          <a:lstStyle/>
          <a:p>
            <a:pPr algn="ctr" marL="0" indent="0" lvl="0">
              <a:lnSpc>
                <a:spcPts val="3740"/>
              </a:lnSpc>
              <a:spcBef>
                <a:spcPct val="0"/>
              </a:spcBef>
            </a:pPr>
            <a:r>
              <a:rPr lang="en-US" b="true" sz="2671" spc="120">
                <a:solidFill>
                  <a:srgbClr val="2A2E3A"/>
                </a:solidFill>
                <a:latin typeface="Montserrat Classic Bold"/>
                <a:ea typeface="Montserrat Classic Bold"/>
                <a:cs typeface="Montserrat Classic Bold"/>
                <a:sym typeface="Montserrat Classic Bold"/>
              </a:rPr>
              <a:t>2026</a:t>
            </a:r>
          </a:p>
        </p:txBody>
      </p:sp>
      <p:sp>
        <p:nvSpPr>
          <p:cNvPr name="TextBox 40" id="40"/>
          <p:cNvSpPr txBox="true"/>
          <p:nvPr/>
        </p:nvSpPr>
        <p:spPr>
          <a:xfrm rot="0">
            <a:off x="14064370" y="6368705"/>
            <a:ext cx="2493246" cy="1751177"/>
          </a:xfrm>
          <a:prstGeom prst="rect">
            <a:avLst/>
          </a:prstGeom>
        </p:spPr>
        <p:txBody>
          <a:bodyPr anchor="t" rtlCol="false" tIns="0" lIns="0" bIns="0" rIns="0">
            <a:spAutoFit/>
          </a:bodyPr>
          <a:lstStyle/>
          <a:p>
            <a:pPr algn="ctr" marL="0" indent="0" lvl="0">
              <a:lnSpc>
                <a:spcPts val="2034"/>
              </a:lnSpc>
              <a:spcBef>
                <a:spcPct val="0"/>
              </a:spcBef>
            </a:pPr>
            <a:r>
              <a:rPr lang="en-US" sz="1452" spc="65" strike="noStrike" u="none">
                <a:solidFill>
                  <a:srgbClr val="2A2E3A"/>
                </a:solidFill>
                <a:latin typeface="Montserrat Classic"/>
                <a:ea typeface="Montserrat Classic"/>
                <a:cs typeface="Montserrat Classic"/>
                <a:sym typeface="Montserrat Classic"/>
              </a:rPr>
              <a:t>Lorem ipsum dolor sit amet, consectetur adipiscing elit. Duis vulputate nulla at ante rhoncus, vel efficitur felis condimentum. Proin odio odio.</a:t>
            </a:r>
          </a:p>
        </p:txBody>
      </p:sp>
      <p:sp>
        <p:nvSpPr>
          <p:cNvPr name="TextBox 41" id="41"/>
          <p:cNvSpPr txBox="true"/>
          <p:nvPr/>
        </p:nvSpPr>
        <p:spPr>
          <a:xfrm rot="0">
            <a:off x="14408851" y="5814487"/>
            <a:ext cx="1804284" cy="462504"/>
          </a:xfrm>
          <a:prstGeom prst="rect">
            <a:avLst/>
          </a:prstGeom>
        </p:spPr>
        <p:txBody>
          <a:bodyPr anchor="t" rtlCol="false" tIns="0" lIns="0" bIns="0" rIns="0">
            <a:spAutoFit/>
          </a:bodyPr>
          <a:lstStyle/>
          <a:p>
            <a:pPr algn="ctr" marL="0" indent="0" lvl="0">
              <a:lnSpc>
                <a:spcPts val="3740"/>
              </a:lnSpc>
              <a:spcBef>
                <a:spcPct val="0"/>
              </a:spcBef>
            </a:pPr>
            <a:r>
              <a:rPr lang="en-US" b="true" sz="2671" spc="120">
                <a:solidFill>
                  <a:srgbClr val="2A2E3A"/>
                </a:solidFill>
                <a:latin typeface="Montserrat Classic Bold"/>
                <a:ea typeface="Montserrat Classic Bold"/>
                <a:cs typeface="Montserrat Classic Bold"/>
                <a:sym typeface="Montserrat Classic Bold"/>
              </a:rPr>
              <a:t>2030</a:t>
            </a:r>
          </a:p>
        </p:txBody>
      </p:sp>
      <p:grpSp>
        <p:nvGrpSpPr>
          <p:cNvPr name="Group 42" id="42"/>
          <p:cNvGrpSpPr/>
          <p:nvPr/>
        </p:nvGrpSpPr>
        <p:grpSpPr>
          <a:xfrm rot="0">
            <a:off x="-520028" y="9258300"/>
            <a:ext cx="19917660" cy="3086100"/>
            <a:chOff x="0" y="0"/>
            <a:chExt cx="5245803" cy="812800"/>
          </a:xfrm>
        </p:grpSpPr>
        <p:sp>
          <p:nvSpPr>
            <p:cNvPr name="Freeform 43" id="43"/>
            <p:cNvSpPr/>
            <p:nvPr/>
          </p:nvSpPr>
          <p:spPr>
            <a:xfrm flipH="false" flipV="false" rot="0">
              <a:off x="0" y="0"/>
              <a:ext cx="5245803" cy="812800"/>
            </a:xfrm>
            <a:custGeom>
              <a:avLst/>
              <a:gdLst/>
              <a:ahLst/>
              <a:cxnLst/>
              <a:rect r="r" b="b" t="t" l="l"/>
              <a:pathLst>
                <a:path h="812800" w="5245803">
                  <a:moveTo>
                    <a:pt x="0" y="0"/>
                  </a:moveTo>
                  <a:lnTo>
                    <a:pt x="5245803" y="0"/>
                  </a:lnTo>
                  <a:lnTo>
                    <a:pt x="5245803" y="812800"/>
                  </a:lnTo>
                  <a:lnTo>
                    <a:pt x="0" y="812800"/>
                  </a:lnTo>
                  <a:close/>
                </a:path>
              </a:pathLst>
            </a:custGeom>
            <a:solidFill>
              <a:srgbClr val="052A47"/>
            </a:solidFill>
          </p:spPr>
        </p:sp>
        <p:sp>
          <p:nvSpPr>
            <p:cNvPr name="TextBox 44" id="44"/>
            <p:cNvSpPr txBox="true"/>
            <p:nvPr/>
          </p:nvSpPr>
          <p:spPr>
            <a:xfrm>
              <a:off x="0" y="-47625"/>
              <a:ext cx="5245803" cy="860425"/>
            </a:xfrm>
            <a:prstGeom prst="rect">
              <a:avLst/>
            </a:prstGeom>
          </p:spPr>
          <p:txBody>
            <a:bodyPr anchor="ctr" rtlCol="false" tIns="50800" lIns="50800" bIns="50800" rIns="50800"/>
            <a:lstStyle/>
            <a:p>
              <a:pPr algn="ctr">
                <a:lnSpc>
                  <a:spcPts val="2659"/>
                </a:lnSpc>
              </a:pPr>
            </a:p>
          </p:txBody>
        </p:sp>
      </p:grpSp>
      <p:grpSp>
        <p:nvGrpSpPr>
          <p:cNvPr name="Group 45" id="45"/>
          <p:cNvGrpSpPr/>
          <p:nvPr/>
        </p:nvGrpSpPr>
        <p:grpSpPr>
          <a:xfrm rot="-10800000">
            <a:off x="13716743" y="8698748"/>
            <a:ext cx="6449593" cy="3224796"/>
            <a:chOff x="0" y="0"/>
            <a:chExt cx="812800" cy="406400"/>
          </a:xfrm>
        </p:grpSpPr>
        <p:sp>
          <p:nvSpPr>
            <p:cNvPr name="Freeform 46" id="46"/>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4DBF38"/>
            </a:solidFill>
            <a:ln cap="sq">
              <a:noFill/>
              <a:prstDash val="solid"/>
              <a:miter/>
            </a:ln>
          </p:spPr>
        </p:sp>
        <p:sp>
          <p:nvSpPr>
            <p:cNvPr name="TextBox 47" id="47"/>
            <p:cNvSpPr txBox="true"/>
            <p:nvPr/>
          </p:nvSpPr>
          <p:spPr>
            <a:xfrm>
              <a:off x="177800" y="-47625"/>
              <a:ext cx="558800" cy="4540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48" id="48"/>
          <p:cNvGrpSpPr/>
          <p:nvPr/>
        </p:nvGrpSpPr>
        <p:grpSpPr>
          <a:xfrm rot="0">
            <a:off x="-2733509" y="-1612398"/>
            <a:ext cx="6449593" cy="3224796"/>
            <a:chOff x="0" y="0"/>
            <a:chExt cx="812800" cy="406400"/>
          </a:xfrm>
        </p:grpSpPr>
        <p:sp>
          <p:nvSpPr>
            <p:cNvPr name="Freeform 49" id="49"/>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4DBF38"/>
            </a:solidFill>
            <a:ln cap="sq">
              <a:noFill/>
              <a:prstDash val="solid"/>
              <a:miter/>
            </a:ln>
          </p:spPr>
        </p:sp>
        <p:sp>
          <p:nvSpPr>
            <p:cNvPr name="TextBox 50" id="50"/>
            <p:cNvSpPr txBox="true"/>
            <p:nvPr/>
          </p:nvSpPr>
          <p:spPr>
            <a:xfrm>
              <a:off x="177800" y="-47625"/>
              <a:ext cx="558800" cy="454025"/>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22" r="0" b="-9222"/>
            </a:stretch>
          </a:blipFill>
        </p:spPr>
      </p:sp>
      <p:grpSp>
        <p:nvGrpSpPr>
          <p:cNvPr name="Group 3" id="3"/>
          <p:cNvGrpSpPr/>
          <p:nvPr/>
        </p:nvGrpSpPr>
        <p:grpSpPr>
          <a:xfrm rot="0">
            <a:off x="0" y="0"/>
            <a:ext cx="2280917" cy="10287000"/>
            <a:chOff x="0" y="0"/>
            <a:chExt cx="617987" cy="2787141"/>
          </a:xfrm>
        </p:grpSpPr>
        <p:sp>
          <p:nvSpPr>
            <p:cNvPr name="Freeform 4" id="4"/>
            <p:cNvSpPr/>
            <p:nvPr/>
          </p:nvSpPr>
          <p:spPr>
            <a:xfrm flipH="false" flipV="false" rot="0">
              <a:off x="0" y="0"/>
              <a:ext cx="617987" cy="2787141"/>
            </a:xfrm>
            <a:custGeom>
              <a:avLst/>
              <a:gdLst/>
              <a:ahLst/>
              <a:cxnLst/>
              <a:rect r="r" b="b" t="t" l="l"/>
              <a:pathLst>
                <a:path h="2787141" w="617987">
                  <a:moveTo>
                    <a:pt x="0" y="0"/>
                  </a:moveTo>
                  <a:lnTo>
                    <a:pt x="617987" y="0"/>
                  </a:lnTo>
                  <a:lnTo>
                    <a:pt x="617987" y="2787141"/>
                  </a:lnTo>
                  <a:lnTo>
                    <a:pt x="0" y="2787141"/>
                  </a:lnTo>
                  <a:close/>
                </a:path>
              </a:pathLst>
            </a:custGeom>
            <a:solidFill>
              <a:srgbClr val="051D40"/>
            </a:solidFill>
          </p:spPr>
        </p:sp>
        <p:sp>
          <p:nvSpPr>
            <p:cNvPr name="TextBox 5" id="5"/>
            <p:cNvSpPr txBox="true"/>
            <p:nvPr/>
          </p:nvSpPr>
          <p:spPr>
            <a:xfrm>
              <a:off x="0" y="-47625"/>
              <a:ext cx="617987" cy="283476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362158" y="7412001"/>
            <a:ext cx="772673" cy="77267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40458" y="935743"/>
            <a:ext cx="12248420" cy="8322557"/>
            <a:chOff x="0" y="0"/>
            <a:chExt cx="1023149" cy="695210"/>
          </a:xfrm>
        </p:grpSpPr>
        <p:sp>
          <p:nvSpPr>
            <p:cNvPr name="Freeform 10" id="10"/>
            <p:cNvSpPr/>
            <p:nvPr/>
          </p:nvSpPr>
          <p:spPr>
            <a:xfrm flipH="false" flipV="false" rot="0">
              <a:off x="0" y="0"/>
              <a:ext cx="1023149" cy="695210"/>
            </a:xfrm>
            <a:custGeom>
              <a:avLst/>
              <a:gdLst/>
              <a:ahLst/>
              <a:cxnLst/>
              <a:rect r="r" b="b" t="t" l="l"/>
              <a:pathLst>
                <a:path h="695210" w="1023149">
                  <a:moveTo>
                    <a:pt x="819949" y="0"/>
                  </a:moveTo>
                  <a:lnTo>
                    <a:pt x="0" y="0"/>
                  </a:lnTo>
                  <a:lnTo>
                    <a:pt x="0" y="695210"/>
                  </a:lnTo>
                  <a:lnTo>
                    <a:pt x="819949" y="695210"/>
                  </a:lnTo>
                  <a:lnTo>
                    <a:pt x="1023149" y="347605"/>
                  </a:lnTo>
                  <a:lnTo>
                    <a:pt x="819949" y="0"/>
                  </a:lnTo>
                  <a:close/>
                </a:path>
              </a:pathLst>
            </a:custGeom>
            <a:solidFill>
              <a:srgbClr val="FFFFFF"/>
            </a:solidFill>
          </p:spPr>
        </p:sp>
        <p:sp>
          <p:nvSpPr>
            <p:cNvPr name="TextBox 11" id="11"/>
            <p:cNvSpPr txBox="true"/>
            <p:nvPr/>
          </p:nvSpPr>
          <p:spPr>
            <a:xfrm>
              <a:off x="0" y="-47625"/>
              <a:ext cx="908849" cy="74283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140486" y="1983926"/>
            <a:ext cx="8148725" cy="939292"/>
          </a:xfrm>
          <a:prstGeom prst="rect">
            <a:avLst/>
          </a:prstGeom>
        </p:spPr>
        <p:txBody>
          <a:bodyPr anchor="t" rtlCol="false" tIns="0" lIns="0" bIns="0" rIns="0">
            <a:spAutoFit/>
          </a:bodyPr>
          <a:lstStyle/>
          <a:p>
            <a:pPr algn="l" marL="0" indent="0" lvl="0">
              <a:lnSpc>
                <a:spcPts val="7369"/>
              </a:lnSpc>
              <a:spcBef>
                <a:spcPct val="0"/>
              </a:spcBef>
            </a:pPr>
            <a:r>
              <a:rPr lang="en-US" b="true" sz="6141" spc="221" strike="noStrike" u="none">
                <a:solidFill>
                  <a:srgbClr val="2A2E3A"/>
                </a:solidFill>
                <a:latin typeface="Montserrat Classic Bold"/>
                <a:ea typeface="Montserrat Classic Bold"/>
                <a:cs typeface="Montserrat Classic Bold"/>
                <a:sym typeface="Montserrat Classic Bold"/>
              </a:rPr>
              <a:t>Target Audience</a:t>
            </a:r>
          </a:p>
        </p:txBody>
      </p:sp>
      <p:sp>
        <p:nvSpPr>
          <p:cNvPr name="TextBox 13" id="13"/>
          <p:cNvSpPr txBox="true"/>
          <p:nvPr/>
        </p:nvSpPr>
        <p:spPr>
          <a:xfrm rot="0">
            <a:off x="3427312" y="3756516"/>
            <a:ext cx="6737365" cy="981419"/>
          </a:xfrm>
          <a:prstGeom prst="rect">
            <a:avLst/>
          </a:prstGeom>
        </p:spPr>
        <p:txBody>
          <a:bodyPr anchor="t" rtlCol="false" tIns="0" lIns="0" bIns="0" rIns="0">
            <a:spAutoFit/>
          </a:bodyPr>
          <a:lstStyle/>
          <a:p>
            <a:pPr algn="l" marL="0" indent="0" lvl="0">
              <a:lnSpc>
                <a:spcPts val="2644"/>
              </a:lnSpc>
              <a:spcBef>
                <a:spcPct val="0"/>
              </a:spcBef>
            </a:pPr>
            <a:r>
              <a:rPr lang="en-US" sz="1889" spc="85" strike="noStrike" u="none">
                <a:solidFill>
                  <a:srgbClr val="051D40"/>
                </a:solidFill>
                <a:latin typeface="Montserrat Classic"/>
                <a:ea typeface="Montserrat Classic"/>
                <a:cs typeface="Montserrat Classic"/>
                <a:sym typeface="Montserrat Classic"/>
              </a:rPr>
              <a:t>Lorem ipsum dolor sit amet, consectetur adipiscing elit. Duis vulputate nulla at ante rhoncus, vel efficitur felis condimentum. Proin odio odio.</a:t>
            </a:r>
          </a:p>
        </p:txBody>
      </p:sp>
      <p:grpSp>
        <p:nvGrpSpPr>
          <p:cNvPr name="Group 14" id="14"/>
          <p:cNvGrpSpPr/>
          <p:nvPr/>
        </p:nvGrpSpPr>
        <p:grpSpPr>
          <a:xfrm rot="0">
            <a:off x="2807149" y="3392110"/>
            <a:ext cx="441890" cy="1367718"/>
            <a:chOff x="0" y="0"/>
            <a:chExt cx="847440" cy="2622960"/>
          </a:xfrm>
        </p:grpSpPr>
        <p:sp>
          <p:nvSpPr>
            <p:cNvPr name="Freeform 15" id="15"/>
            <p:cNvSpPr/>
            <p:nvPr/>
          </p:nvSpPr>
          <p:spPr>
            <a:xfrm flipH="false" flipV="false" rot="0">
              <a:off x="0" y="0"/>
              <a:ext cx="847471" cy="2622931"/>
            </a:xfrm>
            <a:custGeom>
              <a:avLst/>
              <a:gdLst/>
              <a:ahLst/>
              <a:cxnLst/>
              <a:rect r="r" b="b" t="t" l="l"/>
              <a:pathLst>
                <a:path h="2622931" w="847471">
                  <a:moveTo>
                    <a:pt x="243205" y="2622931"/>
                  </a:moveTo>
                  <a:lnTo>
                    <a:pt x="0" y="2622931"/>
                  </a:lnTo>
                  <a:lnTo>
                    <a:pt x="596646" y="1315339"/>
                  </a:lnTo>
                  <a:lnTo>
                    <a:pt x="0" y="0"/>
                  </a:lnTo>
                  <a:lnTo>
                    <a:pt x="243205" y="0"/>
                  </a:lnTo>
                  <a:lnTo>
                    <a:pt x="847471" y="1315339"/>
                  </a:lnTo>
                  <a:lnTo>
                    <a:pt x="243205" y="2622931"/>
                  </a:lnTo>
                  <a:close/>
                </a:path>
              </a:pathLst>
            </a:custGeom>
            <a:solidFill>
              <a:srgbClr val="80D12A"/>
            </a:solidFill>
          </p:spPr>
        </p:sp>
      </p:grpSp>
      <p:grpSp>
        <p:nvGrpSpPr>
          <p:cNvPr name="Group 16" id="16"/>
          <p:cNvGrpSpPr/>
          <p:nvPr/>
        </p:nvGrpSpPr>
        <p:grpSpPr>
          <a:xfrm rot="0">
            <a:off x="-218831" y="3392110"/>
            <a:ext cx="3241082" cy="1367718"/>
            <a:chOff x="0" y="0"/>
            <a:chExt cx="1838524" cy="775847"/>
          </a:xfrm>
        </p:grpSpPr>
        <p:sp>
          <p:nvSpPr>
            <p:cNvPr name="Freeform 17" id="17"/>
            <p:cNvSpPr/>
            <p:nvPr/>
          </p:nvSpPr>
          <p:spPr>
            <a:xfrm flipH="false" flipV="false" rot="0">
              <a:off x="0" y="0"/>
              <a:ext cx="1838524" cy="775847"/>
            </a:xfrm>
            <a:custGeom>
              <a:avLst/>
              <a:gdLst/>
              <a:ahLst/>
              <a:cxnLst/>
              <a:rect r="r" b="b" t="t" l="l"/>
              <a:pathLst>
                <a:path h="775847" w="1838524">
                  <a:moveTo>
                    <a:pt x="1635324" y="0"/>
                  </a:moveTo>
                  <a:lnTo>
                    <a:pt x="0" y="0"/>
                  </a:lnTo>
                  <a:lnTo>
                    <a:pt x="0" y="775847"/>
                  </a:lnTo>
                  <a:lnTo>
                    <a:pt x="1635324" y="775847"/>
                  </a:lnTo>
                  <a:lnTo>
                    <a:pt x="1838524" y="387923"/>
                  </a:lnTo>
                  <a:lnTo>
                    <a:pt x="1635324" y="0"/>
                  </a:lnTo>
                  <a:close/>
                </a:path>
              </a:pathLst>
            </a:custGeom>
            <a:solidFill>
              <a:srgbClr val="4DBF38"/>
            </a:solidFill>
          </p:spPr>
        </p:sp>
        <p:sp>
          <p:nvSpPr>
            <p:cNvPr name="TextBox 18" id="18"/>
            <p:cNvSpPr txBox="true"/>
            <p:nvPr/>
          </p:nvSpPr>
          <p:spPr>
            <a:xfrm>
              <a:off x="0" y="-47625"/>
              <a:ext cx="1724224" cy="823472"/>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709816" y="3211135"/>
            <a:ext cx="1872263" cy="1548693"/>
          </a:xfrm>
          <a:prstGeom prst="rect">
            <a:avLst/>
          </a:prstGeom>
        </p:spPr>
        <p:txBody>
          <a:bodyPr anchor="t" rtlCol="false" tIns="0" lIns="0" bIns="0" rIns="0">
            <a:spAutoFit/>
          </a:bodyPr>
          <a:lstStyle/>
          <a:p>
            <a:pPr algn="ctr" marL="0" indent="0" lvl="0">
              <a:lnSpc>
                <a:spcPts val="12619"/>
              </a:lnSpc>
              <a:spcBef>
                <a:spcPct val="0"/>
              </a:spcBef>
            </a:pPr>
            <a:r>
              <a:rPr lang="en-US" b="true" sz="9013" spc="405">
                <a:solidFill>
                  <a:srgbClr val="FFFFFF"/>
                </a:solidFill>
                <a:latin typeface="Montserrat Classic Bold"/>
                <a:ea typeface="Montserrat Classic Bold"/>
                <a:cs typeface="Montserrat Classic Bold"/>
                <a:sym typeface="Montserrat Classic Bold"/>
              </a:rPr>
              <a:t>01</a:t>
            </a:r>
          </a:p>
        </p:txBody>
      </p:sp>
      <p:sp>
        <p:nvSpPr>
          <p:cNvPr name="TextBox 20" id="20"/>
          <p:cNvSpPr txBox="true"/>
          <p:nvPr/>
        </p:nvSpPr>
        <p:spPr>
          <a:xfrm rot="0">
            <a:off x="3427312" y="3344485"/>
            <a:ext cx="4324431" cy="450132"/>
          </a:xfrm>
          <a:prstGeom prst="rect">
            <a:avLst/>
          </a:prstGeom>
        </p:spPr>
        <p:txBody>
          <a:bodyPr anchor="t" rtlCol="false" tIns="0" lIns="0" bIns="0" rIns="0">
            <a:spAutoFit/>
          </a:bodyPr>
          <a:lstStyle/>
          <a:p>
            <a:pPr algn="l" marL="0" indent="0" lvl="0">
              <a:lnSpc>
                <a:spcPts val="3769"/>
              </a:lnSpc>
              <a:spcBef>
                <a:spcPct val="0"/>
              </a:spcBef>
            </a:pPr>
            <a:r>
              <a:rPr lang="en-US" b="true" sz="2692" spc="121" strike="noStrike" u="none">
                <a:solidFill>
                  <a:srgbClr val="051D40"/>
                </a:solidFill>
                <a:latin typeface="Montserrat Classic Bold"/>
                <a:ea typeface="Montserrat Classic Bold"/>
                <a:cs typeface="Montserrat Classic Bold"/>
                <a:sym typeface="Montserrat Classic Bold"/>
              </a:rPr>
              <a:t>Target Audience #1</a:t>
            </a:r>
          </a:p>
        </p:txBody>
      </p:sp>
      <p:grpSp>
        <p:nvGrpSpPr>
          <p:cNvPr name="Group 21" id="21"/>
          <p:cNvGrpSpPr/>
          <p:nvPr/>
        </p:nvGrpSpPr>
        <p:grpSpPr>
          <a:xfrm rot="0">
            <a:off x="2693755" y="5143500"/>
            <a:ext cx="441890" cy="1367718"/>
            <a:chOff x="0" y="0"/>
            <a:chExt cx="847440" cy="2622960"/>
          </a:xfrm>
        </p:grpSpPr>
        <p:sp>
          <p:nvSpPr>
            <p:cNvPr name="Freeform 22" id="22"/>
            <p:cNvSpPr/>
            <p:nvPr/>
          </p:nvSpPr>
          <p:spPr>
            <a:xfrm flipH="false" flipV="false" rot="0">
              <a:off x="0" y="0"/>
              <a:ext cx="847471" cy="2622931"/>
            </a:xfrm>
            <a:custGeom>
              <a:avLst/>
              <a:gdLst/>
              <a:ahLst/>
              <a:cxnLst/>
              <a:rect r="r" b="b" t="t" l="l"/>
              <a:pathLst>
                <a:path h="2622931" w="847471">
                  <a:moveTo>
                    <a:pt x="243205" y="2622931"/>
                  </a:moveTo>
                  <a:lnTo>
                    <a:pt x="0" y="2622931"/>
                  </a:lnTo>
                  <a:lnTo>
                    <a:pt x="596646" y="1315339"/>
                  </a:lnTo>
                  <a:lnTo>
                    <a:pt x="0" y="0"/>
                  </a:lnTo>
                  <a:lnTo>
                    <a:pt x="243205" y="0"/>
                  </a:lnTo>
                  <a:lnTo>
                    <a:pt x="847471" y="1315339"/>
                  </a:lnTo>
                  <a:lnTo>
                    <a:pt x="243205" y="2622931"/>
                  </a:lnTo>
                  <a:close/>
                </a:path>
              </a:pathLst>
            </a:custGeom>
            <a:solidFill>
              <a:srgbClr val="80D12A"/>
            </a:solidFill>
          </p:spPr>
        </p:sp>
      </p:grpSp>
      <p:grpSp>
        <p:nvGrpSpPr>
          <p:cNvPr name="Group 23" id="23"/>
          <p:cNvGrpSpPr/>
          <p:nvPr/>
        </p:nvGrpSpPr>
        <p:grpSpPr>
          <a:xfrm rot="0">
            <a:off x="-332225" y="5143500"/>
            <a:ext cx="3241082" cy="1367718"/>
            <a:chOff x="0" y="0"/>
            <a:chExt cx="1838524" cy="775847"/>
          </a:xfrm>
        </p:grpSpPr>
        <p:sp>
          <p:nvSpPr>
            <p:cNvPr name="Freeform 24" id="24"/>
            <p:cNvSpPr/>
            <p:nvPr/>
          </p:nvSpPr>
          <p:spPr>
            <a:xfrm flipH="false" flipV="false" rot="0">
              <a:off x="0" y="0"/>
              <a:ext cx="1838524" cy="775847"/>
            </a:xfrm>
            <a:custGeom>
              <a:avLst/>
              <a:gdLst/>
              <a:ahLst/>
              <a:cxnLst/>
              <a:rect r="r" b="b" t="t" l="l"/>
              <a:pathLst>
                <a:path h="775847" w="1838524">
                  <a:moveTo>
                    <a:pt x="1635324" y="0"/>
                  </a:moveTo>
                  <a:lnTo>
                    <a:pt x="0" y="0"/>
                  </a:lnTo>
                  <a:lnTo>
                    <a:pt x="0" y="775847"/>
                  </a:lnTo>
                  <a:lnTo>
                    <a:pt x="1635324" y="775847"/>
                  </a:lnTo>
                  <a:lnTo>
                    <a:pt x="1838524" y="387923"/>
                  </a:lnTo>
                  <a:lnTo>
                    <a:pt x="1635324" y="0"/>
                  </a:lnTo>
                  <a:close/>
                </a:path>
              </a:pathLst>
            </a:custGeom>
            <a:solidFill>
              <a:srgbClr val="4DBF38"/>
            </a:solidFill>
          </p:spPr>
        </p:sp>
        <p:sp>
          <p:nvSpPr>
            <p:cNvPr name="TextBox 25" id="25"/>
            <p:cNvSpPr txBox="true"/>
            <p:nvPr/>
          </p:nvSpPr>
          <p:spPr>
            <a:xfrm>
              <a:off x="0" y="-47625"/>
              <a:ext cx="1724224" cy="823472"/>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596423" y="4962525"/>
            <a:ext cx="1872263" cy="1548693"/>
          </a:xfrm>
          <a:prstGeom prst="rect">
            <a:avLst/>
          </a:prstGeom>
        </p:spPr>
        <p:txBody>
          <a:bodyPr anchor="t" rtlCol="false" tIns="0" lIns="0" bIns="0" rIns="0">
            <a:spAutoFit/>
          </a:bodyPr>
          <a:lstStyle/>
          <a:p>
            <a:pPr algn="ctr" marL="0" indent="0" lvl="0">
              <a:lnSpc>
                <a:spcPts val="12619"/>
              </a:lnSpc>
              <a:spcBef>
                <a:spcPct val="0"/>
              </a:spcBef>
            </a:pPr>
            <a:r>
              <a:rPr lang="en-US" b="true" sz="9013" spc="405">
                <a:solidFill>
                  <a:srgbClr val="FFFFFF"/>
                </a:solidFill>
                <a:latin typeface="Montserrat Classic Bold"/>
                <a:ea typeface="Montserrat Classic Bold"/>
                <a:cs typeface="Montserrat Classic Bold"/>
                <a:sym typeface="Montserrat Classic Bold"/>
              </a:rPr>
              <a:t>02</a:t>
            </a:r>
          </a:p>
        </p:txBody>
      </p:sp>
      <p:grpSp>
        <p:nvGrpSpPr>
          <p:cNvPr name="Group 27" id="27"/>
          <p:cNvGrpSpPr/>
          <p:nvPr/>
        </p:nvGrpSpPr>
        <p:grpSpPr>
          <a:xfrm rot="0">
            <a:off x="2698597" y="6892218"/>
            <a:ext cx="441890" cy="1367718"/>
            <a:chOff x="0" y="0"/>
            <a:chExt cx="847440" cy="2622960"/>
          </a:xfrm>
        </p:grpSpPr>
        <p:sp>
          <p:nvSpPr>
            <p:cNvPr name="Freeform 28" id="28"/>
            <p:cNvSpPr/>
            <p:nvPr/>
          </p:nvSpPr>
          <p:spPr>
            <a:xfrm flipH="false" flipV="false" rot="0">
              <a:off x="0" y="0"/>
              <a:ext cx="847471" cy="2622931"/>
            </a:xfrm>
            <a:custGeom>
              <a:avLst/>
              <a:gdLst/>
              <a:ahLst/>
              <a:cxnLst/>
              <a:rect r="r" b="b" t="t" l="l"/>
              <a:pathLst>
                <a:path h="2622931" w="847471">
                  <a:moveTo>
                    <a:pt x="243205" y="2622931"/>
                  </a:moveTo>
                  <a:lnTo>
                    <a:pt x="0" y="2622931"/>
                  </a:lnTo>
                  <a:lnTo>
                    <a:pt x="596646" y="1315339"/>
                  </a:lnTo>
                  <a:lnTo>
                    <a:pt x="0" y="0"/>
                  </a:lnTo>
                  <a:lnTo>
                    <a:pt x="243205" y="0"/>
                  </a:lnTo>
                  <a:lnTo>
                    <a:pt x="847471" y="1315339"/>
                  </a:lnTo>
                  <a:lnTo>
                    <a:pt x="243205" y="2622931"/>
                  </a:lnTo>
                  <a:close/>
                </a:path>
              </a:pathLst>
            </a:custGeom>
            <a:solidFill>
              <a:srgbClr val="80D12A"/>
            </a:solidFill>
          </p:spPr>
        </p:sp>
      </p:grpSp>
      <p:grpSp>
        <p:nvGrpSpPr>
          <p:cNvPr name="Group 29" id="29"/>
          <p:cNvGrpSpPr/>
          <p:nvPr/>
        </p:nvGrpSpPr>
        <p:grpSpPr>
          <a:xfrm rot="0">
            <a:off x="-327383" y="6892218"/>
            <a:ext cx="3241082" cy="1367718"/>
            <a:chOff x="0" y="0"/>
            <a:chExt cx="1838524" cy="775847"/>
          </a:xfrm>
        </p:grpSpPr>
        <p:sp>
          <p:nvSpPr>
            <p:cNvPr name="Freeform 30" id="30"/>
            <p:cNvSpPr/>
            <p:nvPr/>
          </p:nvSpPr>
          <p:spPr>
            <a:xfrm flipH="false" flipV="false" rot="0">
              <a:off x="0" y="0"/>
              <a:ext cx="1838524" cy="775847"/>
            </a:xfrm>
            <a:custGeom>
              <a:avLst/>
              <a:gdLst/>
              <a:ahLst/>
              <a:cxnLst/>
              <a:rect r="r" b="b" t="t" l="l"/>
              <a:pathLst>
                <a:path h="775847" w="1838524">
                  <a:moveTo>
                    <a:pt x="1635324" y="0"/>
                  </a:moveTo>
                  <a:lnTo>
                    <a:pt x="0" y="0"/>
                  </a:lnTo>
                  <a:lnTo>
                    <a:pt x="0" y="775847"/>
                  </a:lnTo>
                  <a:lnTo>
                    <a:pt x="1635324" y="775847"/>
                  </a:lnTo>
                  <a:lnTo>
                    <a:pt x="1838524" y="387923"/>
                  </a:lnTo>
                  <a:lnTo>
                    <a:pt x="1635324" y="0"/>
                  </a:lnTo>
                  <a:close/>
                </a:path>
              </a:pathLst>
            </a:custGeom>
            <a:solidFill>
              <a:srgbClr val="4DBF38"/>
            </a:solidFill>
          </p:spPr>
        </p:sp>
        <p:sp>
          <p:nvSpPr>
            <p:cNvPr name="TextBox 31" id="31"/>
            <p:cNvSpPr txBox="true"/>
            <p:nvPr/>
          </p:nvSpPr>
          <p:spPr>
            <a:xfrm>
              <a:off x="0" y="-47625"/>
              <a:ext cx="1724224" cy="823472"/>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601264" y="6711243"/>
            <a:ext cx="1872263" cy="1548693"/>
          </a:xfrm>
          <a:prstGeom prst="rect">
            <a:avLst/>
          </a:prstGeom>
        </p:spPr>
        <p:txBody>
          <a:bodyPr anchor="t" rtlCol="false" tIns="0" lIns="0" bIns="0" rIns="0">
            <a:spAutoFit/>
          </a:bodyPr>
          <a:lstStyle/>
          <a:p>
            <a:pPr algn="ctr" marL="0" indent="0" lvl="0">
              <a:lnSpc>
                <a:spcPts val="12619"/>
              </a:lnSpc>
              <a:spcBef>
                <a:spcPct val="0"/>
              </a:spcBef>
            </a:pPr>
            <a:r>
              <a:rPr lang="en-US" b="true" sz="9013" spc="405">
                <a:solidFill>
                  <a:srgbClr val="FFFFFF"/>
                </a:solidFill>
                <a:latin typeface="Montserrat Classic Bold"/>
                <a:ea typeface="Montserrat Classic Bold"/>
                <a:cs typeface="Montserrat Classic Bold"/>
                <a:sym typeface="Montserrat Classic Bold"/>
              </a:rPr>
              <a:t>03</a:t>
            </a:r>
          </a:p>
        </p:txBody>
      </p:sp>
      <p:sp>
        <p:nvSpPr>
          <p:cNvPr name="TextBox 33" id="33"/>
          <p:cNvSpPr txBox="true"/>
          <p:nvPr/>
        </p:nvSpPr>
        <p:spPr>
          <a:xfrm rot="0">
            <a:off x="3427312" y="5529799"/>
            <a:ext cx="6737365" cy="981419"/>
          </a:xfrm>
          <a:prstGeom prst="rect">
            <a:avLst/>
          </a:prstGeom>
        </p:spPr>
        <p:txBody>
          <a:bodyPr anchor="t" rtlCol="false" tIns="0" lIns="0" bIns="0" rIns="0">
            <a:spAutoFit/>
          </a:bodyPr>
          <a:lstStyle/>
          <a:p>
            <a:pPr algn="l" marL="0" indent="0" lvl="0">
              <a:lnSpc>
                <a:spcPts val="2644"/>
              </a:lnSpc>
              <a:spcBef>
                <a:spcPct val="0"/>
              </a:spcBef>
            </a:pPr>
            <a:r>
              <a:rPr lang="en-US" sz="1889" spc="85" strike="noStrike" u="none">
                <a:solidFill>
                  <a:srgbClr val="051D40"/>
                </a:solidFill>
                <a:latin typeface="Montserrat Classic"/>
                <a:ea typeface="Montserrat Classic"/>
                <a:cs typeface="Montserrat Classic"/>
                <a:sym typeface="Montserrat Classic"/>
              </a:rPr>
              <a:t>Lorem ipsum dolor sit amet, consectetur adipiscing elit. Duis vulputate nulla at ante rhoncus, vel efficitur felis condimentum. Proin odio odio.</a:t>
            </a:r>
          </a:p>
        </p:txBody>
      </p:sp>
      <p:sp>
        <p:nvSpPr>
          <p:cNvPr name="TextBox 34" id="34"/>
          <p:cNvSpPr txBox="true"/>
          <p:nvPr/>
        </p:nvSpPr>
        <p:spPr>
          <a:xfrm rot="0">
            <a:off x="3427312" y="5117767"/>
            <a:ext cx="4097272" cy="450132"/>
          </a:xfrm>
          <a:prstGeom prst="rect">
            <a:avLst/>
          </a:prstGeom>
        </p:spPr>
        <p:txBody>
          <a:bodyPr anchor="t" rtlCol="false" tIns="0" lIns="0" bIns="0" rIns="0">
            <a:spAutoFit/>
          </a:bodyPr>
          <a:lstStyle/>
          <a:p>
            <a:pPr algn="l" marL="0" indent="0" lvl="0">
              <a:lnSpc>
                <a:spcPts val="3769"/>
              </a:lnSpc>
              <a:spcBef>
                <a:spcPct val="0"/>
              </a:spcBef>
            </a:pPr>
            <a:r>
              <a:rPr lang="en-US" b="true" sz="2692" spc="121" strike="noStrike" u="none">
                <a:solidFill>
                  <a:srgbClr val="051D40"/>
                </a:solidFill>
                <a:latin typeface="Montserrat Classic Bold"/>
                <a:ea typeface="Montserrat Classic Bold"/>
                <a:cs typeface="Montserrat Classic Bold"/>
                <a:sym typeface="Montserrat Classic Bold"/>
              </a:rPr>
              <a:t>Target Audience #2</a:t>
            </a:r>
          </a:p>
        </p:txBody>
      </p:sp>
      <p:sp>
        <p:nvSpPr>
          <p:cNvPr name="TextBox 35" id="35"/>
          <p:cNvSpPr txBox="true"/>
          <p:nvPr/>
        </p:nvSpPr>
        <p:spPr>
          <a:xfrm rot="0">
            <a:off x="3427312" y="7256624"/>
            <a:ext cx="6737365" cy="981419"/>
          </a:xfrm>
          <a:prstGeom prst="rect">
            <a:avLst/>
          </a:prstGeom>
        </p:spPr>
        <p:txBody>
          <a:bodyPr anchor="t" rtlCol="false" tIns="0" lIns="0" bIns="0" rIns="0">
            <a:spAutoFit/>
          </a:bodyPr>
          <a:lstStyle/>
          <a:p>
            <a:pPr algn="l" marL="0" indent="0" lvl="0">
              <a:lnSpc>
                <a:spcPts val="2644"/>
              </a:lnSpc>
              <a:spcBef>
                <a:spcPct val="0"/>
              </a:spcBef>
            </a:pPr>
            <a:r>
              <a:rPr lang="en-US" sz="1889" spc="85" strike="noStrike" u="none">
                <a:solidFill>
                  <a:srgbClr val="051D40"/>
                </a:solidFill>
                <a:latin typeface="Montserrat Classic"/>
                <a:ea typeface="Montserrat Classic"/>
                <a:cs typeface="Montserrat Classic"/>
                <a:sym typeface="Montserrat Classic"/>
              </a:rPr>
              <a:t>Lorem ipsum dolor sit amet, consectetur adipiscing elit. Duis vulputate nulla at ante rhoncus, vel efficitur felis condimentum. Proin odio odio.</a:t>
            </a:r>
          </a:p>
        </p:txBody>
      </p:sp>
      <p:sp>
        <p:nvSpPr>
          <p:cNvPr name="TextBox 36" id="36"/>
          <p:cNvSpPr txBox="true"/>
          <p:nvPr/>
        </p:nvSpPr>
        <p:spPr>
          <a:xfrm rot="0">
            <a:off x="3427312" y="6844593"/>
            <a:ext cx="3969620" cy="450132"/>
          </a:xfrm>
          <a:prstGeom prst="rect">
            <a:avLst/>
          </a:prstGeom>
        </p:spPr>
        <p:txBody>
          <a:bodyPr anchor="t" rtlCol="false" tIns="0" lIns="0" bIns="0" rIns="0">
            <a:spAutoFit/>
          </a:bodyPr>
          <a:lstStyle/>
          <a:p>
            <a:pPr algn="l" marL="0" indent="0" lvl="0">
              <a:lnSpc>
                <a:spcPts val="3769"/>
              </a:lnSpc>
              <a:spcBef>
                <a:spcPct val="0"/>
              </a:spcBef>
            </a:pPr>
            <a:r>
              <a:rPr lang="en-US" b="true" sz="2692" spc="121" strike="noStrike" u="none">
                <a:solidFill>
                  <a:srgbClr val="051D40"/>
                </a:solidFill>
                <a:latin typeface="Montserrat Classic Bold"/>
                <a:ea typeface="Montserrat Classic Bold"/>
                <a:cs typeface="Montserrat Classic Bold"/>
                <a:sym typeface="Montserrat Classic Bold"/>
              </a:rPr>
              <a:t>Target Audience #3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0"/>
              </a:srgbClr>
            </a:solidFill>
            <a:ln w="609600" cap="sq">
              <a:solidFill>
                <a:srgbClr val="052A47"/>
              </a:solidFill>
              <a:prstDash val="solid"/>
              <a:miter/>
            </a:ln>
          </p:spPr>
        </p:sp>
        <p:sp>
          <p:nvSpPr>
            <p:cNvPr name="TextBox 4" id="4"/>
            <p:cNvSpPr txBox="true"/>
            <p:nvPr/>
          </p:nvSpPr>
          <p:spPr>
            <a:xfrm>
              <a:off x="0" y="-47625"/>
              <a:ext cx="4816593" cy="2756958"/>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stretch>
            <a:fillRect/>
          </a:stretch>
        </p:blipFill>
        <p:spPr>
          <a:xfrm rot="0">
            <a:off x="8321040" y="205740"/>
            <a:ext cx="9761220" cy="9875520"/>
          </a:xfrm>
          <a:prstGeom prst="rect">
            <a:avLst/>
          </a:prstGeom>
        </p:spPr>
      </p:pic>
      <p:grpSp>
        <p:nvGrpSpPr>
          <p:cNvPr name="Group 6" id="6"/>
          <p:cNvGrpSpPr/>
          <p:nvPr/>
        </p:nvGrpSpPr>
        <p:grpSpPr>
          <a:xfrm rot="0">
            <a:off x="1346193" y="2461844"/>
            <a:ext cx="633199" cy="6331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alpha val="67843"/>
              </a:srgbClr>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346193" y="4146862"/>
            <a:ext cx="633199" cy="63319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alpha val="67843"/>
              </a:srgbClr>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346193" y="5835837"/>
            <a:ext cx="633199" cy="63319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alpha val="67843"/>
              </a:srgbClr>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346193" y="7520855"/>
            <a:ext cx="633199" cy="63319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alpha val="67843"/>
              </a:srgbClr>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470497" y="2993644"/>
            <a:ext cx="6994922" cy="976200"/>
          </a:xfrm>
          <a:prstGeom prst="rect">
            <a:avLst/>
          </a:prstGeom>
        </p:spPr>
        <p:txBody>
          <a:bodyPr anchor="t" rtlCol="false" tIns="0" lIns="0" bIns="0" rIns="0">
            <a:spAutoFit/>
          </a:bodyPr>
          <a:lstStyle/>
          <a:p>
            <a:pPr algn="l" marL="0" indent="0" lvl="0">
              <a:lnSpc>
                <a:spcPts val="2596"/>
              </a:lnSpc>
              <a:spcBef>
                <a:spcPct val="0"/>
              </a:spcBef>
            </a:pPr>
            <a:r>
              <a:rPr lang="en-US" sz="1854" spc="40" strike="noStrike" u="none">
                <a:solidFill>
                  <a:srgbClr val="2A2E3A"/>
                </a:solidFill>
                <a:latin typeface="Montserrat Classic"/>
                <a:ea typeface="Montserrat Classic"/>
                <a:cs typeface="Montserrat Classic"/>
                <a:sym typeface="Montserrat Classic"/>
              </a:rPr>
              <a:t>Lorem ipsum dolor sit amet, consectetur adipiscing elit. Duis vulputate nulla at ante rhoncus, vel efficitur felis condimentum. Proin odio odio.</a:t>
            </a:r>
          </a:p>
        </p:txBody>
      </p:sp>
      <p:sp>
        <p:nvSpPr>
          <p:cNvPr name="TextBox 19" id="19"/>
          <p:cNvSpPr txBox="true"/>
          <p:nvPr/>
        </p:nvSpPr>
        <p:spPr>
          <a:xfrm rot="0">
            <a:off x="1470497" y="2487200"/>
            <a:ext cx="1301141" cy="515812"/>
          </a:xfrm>
          <a:prstGeom prst="rect">
            <a:avLst/>
          </a:prstGeom>
        </p:spPr>
        <p:txBody>
          <a:bodyPr anchor="t" rtlCol="false" tIns="0" lIns="0" bIns="0" rIns="0">
            <a:spAutoFit/>
          </a:bodyPr>
          <a:lstStyle/>
          <a:p>
            <a:pPr algn="l" marL="0" indent="0" lvl="0">
              <a:lnSpc>
                <a:spcPts val="4145"/>
              </a:lnSpc>
              <a:spcBef>
                <a:spcPct val="0"/>
              </a:spcBef>
            </a:pPr>
            <a:r>
              <a:rPr lang="en-US" b="true" sz="2960" spc="65">
                <a:solidFill>
                  <a:srgbClr val="2A2E3A"/>
                </a:solidFill>
                <a:latin typeface="Montserrat Classic Bold"/>
                <a:ea typeface="Montserrat Classic Bold"/>
                <a:cs typeface="Montserrat Classic Bold"/>
                <a:sym typeface="Montserrat Classic Bold"/>
              </a:rPr>
              <a:t>2021</a:t>
            </a:r>
          </a:p>
        </p:txBody>
      </p:sp>
      <p:sp>
        <p:nvSpPr>
          <p:cNvPr name="TextBox 20" id="20"/>
          <p:cNvSpPr txBox="true"/>
          <p:nvPr/>
        </p:nvSpPr>
        <p:spPr>
          <a:xfrm rot="0">
            <a:off x="1470497" y="4678662"/>
            <a:ext cx="6994922" cy="976200"/>
          </a:xfrm>
          <a:prstGeom prst="rect">
            <a:avLst/>
          </a:prstGeom>
        </p:spPr>
        <p:txBody>
          <a:bodyPr anchor="t" rtlCol="false" tIns="0" lIns="0" bIns="0" rIns="0">
            <a:spAutoFit/>
          </a:bodyPr>
          <a:lstStyle/>
          <a:p>
            <a:pPr algn="l" marL="0" indent="0" lvl="0">
              <a:lnSpc>
                <a:spcPts val="2596"/>
              </a:lnSpc>
              <a:spcBef>
                <a:spcPct val="0"/>
              </a:spcBef>
            </a:pPr>
            <a:r>
              <a:rPr lang="en-US" sz="1854" spc="40" strike="noStrike" u="none">
                <a:solidFill>
                  <a:srgbClr val="2A2E3A"/>
                </a:solidFill>
                <a:latin typeface="Montserrat Classic"/>
                <a:ea typeface="Montserrat Classic"/>
                <a:cs typeface="Montserrat Classic"/>
                <a:sym typeface="Montserrat Classic"/>
              </a:rPr>
              <a:t>Lorem ipsum dolor sit amet, consectetur adipiscing elit. Duis vulputate nulla at ante rhoncus, vel efficitur felis condimentum. Proin odio odio.</a:t>
            </a:r>
          </a:p>
        </p:txBody>
      </p:sp>
      <p:sp>
        <p:nvSpPr>
          <p:cNvPr name="TextBox 21" id="21"/>
          <p:cNvSpPr txBox="true"/>
          <p:nvPr/>
        </p:nvSpPr>
        <p:spPr>
          <a:xfrm rot="0">
            <a:off x="1470497" y="4172218"/>
            <a:ext cx="1301141" cy="515812"/>
          </a:xfrm>
          <a:prstGeom prst="rect">
            <a:avLst/>
          </a:prstGeom>
        </p:spPr>
        <p:txBody>
          <a:bodyPr anchor="t" rtlCol="false" tIns="0" lIns="0" bIns="0" rIns="0">
            <a:spAutoFit/>
          </a:bodyPr>
          <a:lstStyle/>
          <a:p>
            <a:pPr algn="l" marL="0" indent="0" lvl="0">
              <a:lnSpc>
                <a:spcPts val="4145"/>
              </a:lnSpc>
              <a:spcBef>
                <a:spcPct val="0"/>
              </a:spcBef>
            </a:pPr>
            <a:r>
              <a:rPr lang="en-US" b="true" sz="2960" spc="65">
                <a:solidFill>
                  <a:srgbClr val="2A2E3A"/>
                </a:solidFill>
                <a:latin typeface="Montserrat Classic Bold"/>
                <a:ea typeface="Montserrat Classic Bold"/>
                <a:cs typeface="Montserrat Classic Bold"/>
                <a:sym typeface="Montserrat Classic Bold"/>
              </a:rPr>
              <a:t>2022</a:t>
            </a:r>
          </a:p>
        </p:txBody>
      </p:sp>
      <p:sp>
        <p:nvSpPr>
          <p:cNvPr name="TextBox 22" id="22"/>
          <p:cNvSpPr txBox="true"/>
          <p:nvPr/>
        </p:nvSpPr>
        <p:spPr>
          <a:xfrm rot="0">
            <a:off x="1470497" y="6367638"/>
            <a:ext cx="6994922" cy="976200"/>
          </a:xfrm>
          <a:prstGeom prst="rect">
            <a:avLst/>
          </a:prstGeom>
        </p:spPr>
        <p:txBody>
          <a:bodyPr anchor="t" rtlCol="false" tIns="0" lIns="0" bIns="0" rIns="0">
            <a:spAutoFit/>
          </a:bodyPr>
          <a:lstStyle/>
          <a:p>
            <a:pPr algn="l" marL="0" indent="0" lvl="0">
              <a:lnSpc>
                <a:spcPts val="2596"/>
              </a:lnSpc>
              <a:spcBef>
                <a:spcPct val="0"/>
              </a:spcBef>
            </a:pPr>
            <a:r>
              <a:rPr lang="en-US" sz="1854" spc="40" strike="noStrike" u="none">
                <a:solidFill>
                  <a:srgbClr val="2A2E3A"/>
                </a:solidFill>
                <a:latin typeface="Montserrat Classic"/>
                <a:ea typeface="Montserrat Classic"/>
                <a:cs typeface="Montserrat Classic"/>
                <a:sym typeface="Montserrat Classic"/>
              </a:rPr>
              <a:t>Lorem ipsum dolor sit amet, consectetur adipiscing elit. Duis vulputate nulla at ante rhoncus, vel efficitur felis condimentum. Proin odio odio.</a:t>
            </a:r>
          </a:p>
        </p:txBody>
      </p:sp>
      <p:sp>
        <p:nvSpPr>
          <p:cNvPr name="TextBox 23" id="23"/>
          <p:cNvSpPr txBox="true"/>
          <p:nvPr/>
        </p:nvSpPr>
        <p:spPr>
          <a:xfrm rot="0">
            <a:off x="1470497" y="5861193"/>
            <a:ext cx="1301141" cy="515812"/>
          </a:xfrm>
          <a:prstGeom prst="rect">
            <a:avLst/>
          </a:prstGeom>
        </p:spPr>
        <p:txBody>
          <a:bodyPr anchor="t" rtlCol="false" tIns="0" lIns="0" bIns="0" rIns="0">
            <a:spAutoFit/>
          </a:bodyPr>
          <a:lstStyle/>
          <a:p>
            <a:pPr algn="l" marL="0" indent="0" lvl="0">
              <a:lnSpc>
                <a:spcPts val="4145"/>
              </a:lnSpc>
              <a:spcBef>
                <a:spcPct val="0"/>
              </a:spcBef>
            </a:pPr>
            <a:r>
              <a:rPr lang="en-US" b="true" sz="2960" spc="65">
                <a:solidFill>
                  <a:srgbClr val="2A2E3A"/>
                </a:solidFill>
                <a:latin typeface="Montserrat Classic Bold"/>
                <a:ea typeface="Montserrat Classic Bold"/>
                <a:cs typeface="Montserrat Classic Bold"/>
                <a:sym typeface="Montserrat Classic Bold"/>
              </a:rPr>
              <a:t>2023</a:t>
            </a:r>
          </a:p>
        </p:txBody>
      </p:sp>
      <p:sp>
        <p:nvSpPr>
          <p:cNvPr name="TextBox 24" id="24"/>
          <p:cNvSpPr txBox="true"/>
          <p:nvPr/>
        </p:nvSpPr>
        <p:spPr>
          <a:xfrm rot="0">
            <a:off x="1470497" y="8052656"/>
            <a:ext cx="6994922" cy="976200"/>
          </a:xfrm>
          <a:prstGeom prst="rect">
            <a:avLst/>
          </a:prstGeom>
        </p:spPr>
        <p:txBody>
          <a:bodyPr anchor="t" rtlCol="false" tIns="0" lIns="0" bIns="0" rIns="0">
            <a:spAutoFit/>
          </a:bodyPr>
          <a:lstStyle/>
          <a:p>
            <a:pPr algn="l" marL="0" indent="0" lvl="0">
              <a:lnSpc>
                <a:spcPts val="2596"/>
              </a:lnSpc>
              <a:spcBef>
                <a:spcPct val="0"/>
              </a:spcBef>
            </a:pPr>
            <a:r>
              <a:rPr lang="en-US" sz="1854" spc="40" strike="noStrike" u="none">
                <a:solidFill>
                  <a:srgbClr val="2A2E3A"/>
                </a:solidFill>
                <a:latin typeface="Montserrat Classic"/>
                <a:ea typeface="Montserrat Classic"/>
                <a:cs typeface="Montserrat Classic"/>
                <a:sym typeface="Montserrat Classic"/>
              </a:rPr>
              <a:t>Lorem ipsum dolor sit amet, consectetur adipiscing elit. Duis vulputate nulla at ante rhoncus, vel efficitur felis condimentum. Proin odio odio.</a:t>
            </a:r>
          </a:p>
        </p:txBody>
      </p:sp>
      <p:sp>
        <p:nvSpPr>
          <p:cNvPr name="TextBox 25" id="25"/>
          <p:cNvSpPr txBox="true"/>
          <p:nvPr/>
        </p:nvSpPr>
        <p:spPr>
          <a:xfrm rot="0">
            <a:off x="1470497" y="7546211"/>
            <a:ext cx="1301141" cy="515812"/>
          </a:xfrm>
          <a:prstGeom prst="rect">
            <a:avLst/>
          </a:prstGeom>
        </p:spPr>
        <p:txBody>
          <a:bodyPr anchor="t" rtlCol="false" tIns="0" lIns="0" bIns="0" rIns="0">
            <a:spAutoFit/>
          </a:bodyPr>
          <a:lstStyle/>
          <a:p>
            <a:pPr algn="l" marL="0" indent="0" lvl="0">
              <a:lnSpc>
                <a:spcPts val="4145"/>
              </a:lnSpc>
              <a:spcBef>
                <a:spcPct val="0"/>
              </a:spcBef>
            </a:pPr>
            <a:r>
              <a:rPr lang="en-US" b="true" sz="2960" spc="65">
                <a:solidFill>
                  <a:srgbClr val="2A2E3A"/>
                </a:solidFill>
                <a:latin typeface="Montserrat Classic Bold"/>
                <a:ea typeface="Montserrat Classic Bold"/>
                <a:cs typeface="Montserrat Classic Bold"/>
                <a:sym typeface="Montserrat Classic Bold"/>
              </a:rPr>
              <a:t>2024</a:t>
            </a:r>
          </a:p>
        </p:txBody>
      </p:sp>
      <p:sp>
        <p:nvSpPr>
          <p:cNvPr name="TextBox 26" id="26"/>
          <p:cNvSpPr txBox="true"/>
          <p:nvPr/>
        </p:nvSpPr>
        <p:spPr>
          <a:xfrm rot="0">
            <a:off x="1470497" y="1241051"/>
            <a:ext cx="6853879" cy="750473"/>
          </a:xfrm>
          <a:prstGeom prst="rect">
            <a:avLst/>
          </a:prstGeom>
        </p:spPr>
        <p:txBody>
          <a:bodyPr anchor="t" rtlCol="false" tIns="0" lIns="0" bIns="0" rIns="0">
            <a:spAutoFit/>
          </a:bodyPr>
          <a:lstStyle/>
          <a:p>
            <a:pPr algn="l" marL="0" indent="0" lvl="0">
              <a:lnSpc>
                <a:spcPts val="5966"/>
              </a:lnSpc>
              <a:spcBef>
                <a:spcPct val="0"/>
              </a:spcBef>
            </a:pPr>
            <a:r>
              <a:rPr lang="en-US" b="true" sz="4972" spc="178">
                <a:solidFill>
                  <a:srgbClr val="2A2E3A"/>
                </a:solidFill>
                <a:latin typeface="Montserrat Classic Bold"/>
                <a:ea typeface="Montserrat Classic Bold"/>
                <a:cs typeface="Montserrat Classic Bold"/>
                <a:sym typeface="Montserrat Classic Bold"/>
              </a:rPr>
              <a:t>Market Analysis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978476">
            <a:off x="9374032" y="-985879"/>
            <a:ext cx="3889773" cy="12559257"/>
          </a:xfrm>
          <a:custGeom>
            <a:avLst/>
            <a:gdLst/>
            <a:ahLst/>
            <a:cxnLst/>
            <a:rect r="r" b="b" t="t" l="l"/>
            <a:pathLst>
              <a:path h="12559257" w="3889773">
                <a:moveTo>
                  <a:pt x="0" y="0"/>
                </a:moveTo>
                <a:lnTo>
                  <a:pt x="3889773" y="0"/>
                </a:lnTo>
                <a:lnTo>
                  <a:pt x="3889773" y="12559257"/>
                </a:lnTo>
                <a:lnTo>
                  <a:pt x="0" y="12559257"/>
                </a:lnTo>
                <a:lnTo>
                  <a:pt x="0" y="0"/>
                </a:lnTo>
                <a:close/>
              </a:path>
            </a:pathLst>
          </a:custGeom>
          <a:blipFill>
            <a:blip r:embed="rId2">
              <a:extLst>
                <a:ext uri="{96DAC541-7B7A-43D3-8B79-37D633B846F1}">
                  <asvg:svgBlip xmlns:asvg="http://schemas.microsoft.com/office/drawing/2016/SVG/main" r:embed="rId3"/>
                </a:ext>
              </a:extLst>
            </a:blip>
            <a:stretch>
              <a:fillRect l="-525794" t="-40822" r="0" b="-52994"/>
            </a:stretch>
          </a:blipFill>
        </p:spPr>
      </p:sp>
      <p:grpSp>
        <p:nvGrpSpPr>
          <p:cNvPr name="Group 3" id="3"/>
          <p:cNvGrpSpPr/>
          <p:nvPr/>
        </p:nvGrpSpPr>
        <p:grpSpPr>
          <a:xfrm rot="0">
            <a:off x="9129040" y="-450102"/>
            <a:ext cx="9607786" cy="11487702"/>
            <a:chOff x="0" y="0"/>
            <a:chExt cx="8603361" cy="10286746"/>
          </a:xfrm>
        </p:grpSpPr>
        <p:sp>
          <p:nvSpPr>
            <p:cNvPr name="Freeform 4" id="4"/>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solidFill>
              <a:srgbClr val="052A47"/>
            </a:solidFill>
            <a:ln w="12700">
              <a:solidFill>
                <a:srgbClr val="000000"/>
              </a:solidFill>
            </a:ln>
          </p:spPr>
        </p:sp>
      </p:grpSp>
      <p:grpSp>
        <p:nvGrpSpPr>
          <p:cNvPr name="Group 5" id="5"/>
          <p:cNvGrpSpPr/>
          <p:nvPr/>
        </p:nvGrpSpPr>
        <p:grpSpPr>
          <a:xfrm rot="0">
            <a:off x="9292044" y="-1200702"/>
            <a:ext cx="9607786" cy="11487702"/>
            <a:chOff x="0" y="0"/>
            <a:chExt cx="8603361" cy="10286746"/>
          </a:xfrm>
        </p:grpSpPr>
        <p:sp>
          <p:nvSpPr>
            <p:cNvPr name="Freeform 6" id="6"/>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alphaModFix amt="88000"/>
              </a:blip>
              <a:stretch>
                <a:fillRect l="0" t="-8037" r="-112664" b="-10463"/>
              </a:stretch>
            </a:blipFill>
          </p:spPr>
        </p:sp>
      </p:grpSp>
      <p:sp>
        <p:nvSpPr>
          <p:cNvPr name="TextBox 7" id="7"/>
          <p:cNvSpPr txBox="true"/>
          <p:nvPr/>
        </p:nvSpPr>
        <p:spPr>
          <a:xfrm rot="0">
            <a:off x="1028700" y="1475288"/>
            <a:ext cx="4858729" cy="970003"/>
          </a:xfrm>
          <a:prstGeom prst="rect">
            <a:avLst/>
          </a:prstGeom>
        </p:spPr>
        <p:txBody>
          <a:bodyPr anchor="t" rtlCol="false" tIns="0" lIns="0" bIns="0" rIns="0">
            <a:spAutoFit/>
          </a:bodyPr>
          <a:lstStyle/>
          <a:p>
            <a:pPr algn="just" marL="0" indent="0" lvl="0">
              <a:lnSpc>
                <a:spcPts val="7615"/>
              </a:lnSpc>
              <a:spcBef>
                <a:spcPct val="0"/>
              </a:spcBef>
            </a:pPr>
            <a:r>
              <a:rPr lang="en-US" b="true" sz="6346" spc="228" strike="noStrike" u="none">
                <a:solidFill>
                  <a:srgbClr val="2A2E3A"/>
                </a:solidFill>
                <a:latin typeface="Montserrat Classic Bold"/>
                <a:ea typeface="Montserrat Classic Bold"/>
                <a:cs typeface="Montserrat Classic Bold"/>
                <a:sym typeface="Montserrat Classic Bold"/>
              </a:rPr>
              <a:t>Our Goals</a:t>
            </a:r>
          </a:p>
        </p:txBody>
      </p:sp>
      <p:sp>
        <p:nvSpPr>
          <p:cNvPr name="TextBox 8" id="8"/>
          <p:cNvSpPr txBox="true"/>
          <p:nvPr/>
        </p:nvSpPr>
        <p:spPr>
          <a:xfrm rot="0">
            <a:off x="1028700" y="2667193"/>
            <a:ext cx="1730895" cy="1495425"/>
          </a:xfrm>
          <a:prstGeom prst="rect">
            <a:avLst/>
          </a:prstGeom>
        </p:spPr>
        <p:txBody>
          <a:bodyPr anchor="t" rtlCol="false" tIns="0" lIns="0" bIns="0" rIns="0">
            <a:spAutoFit/>
          </a:bodyPr>
          <a:lstStyle/>
          <a:p>
            <a:pPr algn="ctr" marL="0" indent="0" lvl="0">
              <a:lnSpc>
                <a:spcPts val="11700"/>
              </a:lnSpc>
              <a:spcBef>
                <a:spcPct val="0"/>
              </a:spcBef>
            </a:pPr>
            <a:r>
              <a:rPr lang="en-US" b="true" sz="9750">
                <a:solidFill>
                  <a:srgbClr val="4DBF38">
                    <a:alpha val="51765"/>
                  </a:srgbClr>
                </a:solidFill>
                <a:latin typeface="Montserrat Classic Bold"/>
                <a:ea typeface="Montserrat Classic Bold"/>
                <a:cs typeface="Montserrat Classic Bold"/>
                <a:sym typeface="Montserrat Classic Bold"/>
              </a:rPr>
              <a:t>01</a:t>
            </a:r>
          </a:p>
        </p:txBody>
      </p:sp>
      <p:sp>
        <p:nvSpPr>
          <p:cNvPr name="TextBox 9" id="9"/>
          <p:cNvSpPr txBox="true"/>
          <p:nvPr/>
        </p:nvSpPr>
        <p:spPr>
          <a:xfrm rot="0">
            <a:off x="1028700" y="4631493"/>
            <a:ext cx="1730895" cy="1495425"/>
          </a:xfrm>
          <a:prstGeom prst="rect">
            <a:avLst/>
          </a:prstGeom>
        </p:spPr>
        <p:txBody>
          <a:bodyPr anchor="t" rtlCol="false" tIns="0" lIns="0" bIns="0" rIns="0">
            <a:spAutoFit/>
          </a:bodyPr>
          <a:lstStyle/>
          <a:p>
            <a:pPr algn="ctr" marL="0" indent="0" lvl="0">
              <a:lnSpc>
                <a:spcPts val="11700"/>
              </a:lnSpc>
              <a:spcBef>
                <a:spcPct val="0"/>
              </a:spcBef>
            </a:pPr>
            <a:r>
              <a:rPr lang="en-US" b="true" sz="9750">
                <a:solidFill>
                  <a:srgbClr val="4DBF38">
                    <a:alpha val="51765"/>
                  </a:srgbClr>
                </a:solidFill>
                <a:latin typeface="Montserrat Classic Bold"/>
                <a:ea typeface="Montserrat Classic Bold"/>
                <a:cs typeface="Montserrat Classic Bold"/>
                <a:sym typeface="Montserrat Classic Bold"/>
              </a:rPr>
              <a:t>02</a:t>
            </a:r>
          </a:p>
        </p:txBody>
      </p:sp>
      <p:sp>
        <p:nvSpPr>
          <p:cNvPr name="TextBox 10" id="10"/>
          <p:cNvSpPr txBox="true"/>
          <p:nvPr/>
        </p:nvSpPr>
        <p:spPr>
          <a:xfrm rot="0">
            <a:off x="1028700" y="6595794"/>
            <a:ext cx="1730895" cy="1495425"/>
          </a:xfrm>
          <a:prstGeom prst="rect">
            <a:avLst/>
          </a:prstGeom>
        </p:spPr>
        <p:txBody>
          <a:bodyPr anchor="t" rtlCol="false" tIns="0" lIns="0" bIns="0" rIns="0">
            <a:spAutoFit/>
          </a:bodyPr>
          <a:lstStyle/>
          <a:p>
            <a:pPr algn="ctr" marL="0" indent="0" lvl="0">
              <a:lnSpc>
                <a:spcPts val="11700"/>
              </a:lnSpc>
              <a:spcBef>
                <a:spcPct val="0"/>
              </a:spcBef>
            </a:pPr>
            <a:r>
              <a:rPr lang="en-US" b="true" sz="9750">
                <a:solidFill>
                  <a:srgbClr val="4DBF38">
                    <a:alpha val="51765"/>
                  </a:srgbClr>
                </a:solidFill>
                <a:latin typeface="Montserrat Classic Bold"/>
                <a:ea typeface="Montserrat Classic Bold"/>
                <a:cs typeface="Montserrat Classic Bold"/>
                <a:sym typeface="Montserrat Classic Bold"/>
              </a:rPr>
              <a:t>03</a:t>
            </a:r>
          </a:p>
        </p:txBody>
      </p:sp>
      <p:sp>
        <p:nvSpPr>
          <p:cNvPr name="TextBox 11" id="11"/>
          <p:cNvSpPr txBox="true"/>
          <p:nvPr/>
        </p:nvSpPr>
        <p:spPr>
          <a:xfrm rot="0">
            <a:off x="2938804" y="2991096"/>
            <a:ext cx="6901554" cy="1053284"/>
          </a:xfrm>
          <a:prstGeom prst="rect">
            <a:avLst/>
          </a:prstGeom>
        </p:spPr>
        <p:txBody>
          <a:bodyPr anchor="t" rtlCol="false" tIns="0" lIns="0" bIns="0" rIns="0">
            <a:spAutoFit/>
          </a:bodyPr>
          <a:lstStyle/>
          <a:p>
            <a:pPr algn="l" marL="0" indent="0" lvl="0">
              <a:lnSpc>
                <a:spcPts val="2844"/>
              </a:lnSpc>
              <a:spcBef>
                <a:spcPct val="0"/>
              </a:spcBef>
            </a:pPr>
            <a:r>
              <a:rPr lang="en-US" sz="2032" spc="44" strike="noStrike" u="none">
                <a:solidFill>
                  <a:srgbClr val="2A2E3A"/>
                </a:solidFill>
                <a:latin typeface="Montserrat Classic"/>
                <a:ea typeface="Montserrat Classic"/>
                <a:cs typeface="Montserrat Classic"/>
                <a:sym typeface="Montserrat Classic"/>
              </a:rPr>
              <a:t>Lorem ipsum dolor sit amet, consectetur adipiscing elit. Duis vulputate nulla at ante rhoncus, vel efficitur felis condimentum. Proin odio odio.</a:t>
            </a:r>
          </a:p>
        </p:txBody>
      </p:sp>
      <p:sp>
        <p:nvSpPr>
          <p:cNvPr name="TextBox 12" id="12"/>
          <p:cNvSpPr txBox="true"/>
          <p:nvPr/>
        </p:nvSpPr>
        <p:spPr>
          <a:xfrm rot="0">
            <a:off x="2938804" y="4894455"/>
            <a:ext cx="6901554" cy="1053284"/>
          </a:xfrm>
          <a:prstGeom prst="rect">
            <a:avLst/>
          </a:prstGeom>
        </p:spPr>
        <p:txBody>
          <a:bodyPr anchor="t" rtlCol="false" tIns="0" lIns="0" bIns="0" rIns="0">
            <a:spAutoFit/>
          </a:bodyPr>
          <a:lstStyle/>
          <a:p>
            <a:pPr algn="l" marL="0" indent="0" lvl="0">
              <a:lnSpc>
                <a:spcPts val="2844"/>
              </a:lnSpc>
              <a:spcBef>
                <a:spcPct val="0"/>
              </a:spcBef>
            </a:pPr>
            <a:r>
              <a:rPr lang="en-US" sz="2032" spc="44" strike="noStrike" u="none">
                <a:solidFill>
                  <a:srgbClr val="2A2E3A"/>
                </a:solidFill>
                <a:latin typeface="Montserrat Classic"/>
                <a:ea typeface="Montserrat Classic"/>
                <a:cs typeface="Montserrat Classic"/>
                <a:sym typeface="Montserrat Classic"/>
              </a:rPr>
              <a:t>Lorem ipsum dolor sit amet, consectetur adipiscing elit. Duis vulputate nulla at ante rhoncus, vel efficitur felis condimentum. Proin odio odio.</a:t>
            </a:r>
          </a:p>
        </p:txBody>
      </p:sp>
      <p:sp>
        <p:nvSpPr>
          <p:cNvPr name="TextBox 13" id="13"/>
          <p:cNvSpPr txBox="true"/>
          <p:nvPr/>
        </p:nvSpPr>
        <p:spPr>
          <a:xfrm rot="0">
            <a:off x="2938804" y="6797814"/>
            <a:ext cx="6901554" cy="1053284"/>
          </a:xfrm>
          <a:prstGeom prst="rect">
            <a:avLst/>
          </a:prstGeom>
        </p:spPr>
        <p:txBody>
          <a:bodyPr anchor="t" rtlCol="false" tIns="0" lIns="0" bIns="0" rIns="0">
            <a:spAutoFit/>
          </a:bodyPr>
          <a:lstStyle/>
          <a:p>
            <a:pPr algn="l" marL="0" indent="0" lvl="0">
              <a:lnSpc>
                <a:spcPts val="2844"/>
              </a:lnSpc>
              <a:spcBef>
                <a:spcPct val="0"/>
              </a:spcBef>
            </a:pPr>
            <a:r>
              <a:rPr lang="en-US" sz="2032" spc="44" strike="noStrike" u="none">
                <a:solidFill>
                  <a:srgbClr val="2A2E3A"/>
                </a:solidFill>
                <a:latin typeface="Montserrat Classic"/>
                <a:ea typeface="Montserrat Classic"/>
                <a:cs typeface="Montserrat Classic"/>
                <a:sym typeface="Montserrat Classic"/>
              </a:rPr>
              <a:t>Lorem ipsum dolor sit amet, consectetur adipiscing elit. Duis vulputate nulla at ante rhoncus, vel efficitur felis condimentum. Proin odio odio.</a:t>
            </a:r>
          </a:p>
        </p:txBody>
      </p:sp>
      <p:grpSp>
        <p:nvGrpSpPr>
          <p:cNvPr name="Group 14" id="14"/>
          <p:cNvGrpSpPr/>
          <p:nvPr/>
        </p:nvGrpSpPr>
        <p:grpSpPr>
          <a:xfrm rot="0">
            <a:off x="-4944330" y="-6134429"/>
            <a:ext cx="6449593" cy="9554097"/>
            <a:chOff x="0" y="0"/>
            <a:chExt cx="812800" cy="1204040"/>
          </a:xfrm>
        </p:grpSpPr>
        <p:sp>
          <p:nvSpPr>
            <p:cNvPr name="Freeform 15" id="15"/>
            <p:cNvSpPr/>
            <p:nvPr/>
          </p:nvSpPr>
          <p:spPr>
            <a:xfrm flipH="false" flipV="false" rot="0">
              <a:off x="0" y="0"/>
              <a:ext cx="812800" cy="1204040"/>
            </a:xfrm>
            <a:custGeom>
              <a:avLst/>
              <a:gdLst/>
              <a:ahLst/>
              <a:cxnLst/>
              <a:rect r="r" b="b" t="t" l="l"/>
              <a:pathLst>
                <a:path h="1204040" w="812800">
                  <a:moveTo>
                    <a:pt x="0" y="0"/>
                  </a:moveTo>
                  <a:lnTo>
                    <a:pt x="609600" y="0"/>
                  </a:lnTo>
                  <a:lnTo>
                    <a:pt x="812800" y="602020"/>
                  </a:lnTo>
                  <a:lnTo>
                    <a:pt x="609600" y="1204040"/>
                  </a:lnTo>
                  <a:lnTo>
                    <a:pt x="0" y="1204040"/>
                  </a:lnTo>
                  <a:lnTo>
                    <a:pt x="203200" y="602020"/>
                  </a:lnTo>
                  <a:lnTo>
                    <a:pt x="0" y="0"/>
                  </a:lnTo>
                  <a:close/>
                </a:path>
              </a:pathLst>
            </a:custGeom>
            <a:solidFill>
              <a:srgbClr val="4DBF38"/>
            </a:solidFill>
            <a:ln cap="sq">
              <a:noFill/>
              <a:prstDash val="solid"/>
              <a:miter/>
            </a:ln>
          </p:spPr>
        </p:sp>
        <p:sp>
          <p:nvSpPr>
            <p:cNvPr name="TextBox 16" id="16"/>
            <p:cNvSpPr txBox="true"/>
            <p:nvPr/>
          </p:nvSpPr>
          <p:spPr>
            <a:xfrm>
              <a:off x="177800" y="-47625"/>
              <a:ext cx="558800" cy="1251665"/>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DAGUfCKDZt4</dc:identifier>
  <dcterms:modified xsi:type="dcterms:W3CDTF">2011-08-01T06:04:30Z</dcterms:modified>
  <cp:revision>1</cp:revision>
</cp:coreProperties>
</file>